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5"/>
    <p:sldMasterId id="2147483707" r:id="rId6"/>
  </p:sldMasterIdLst>
  <p:notesMasterIdLst>
    <p:notesMasterId r:id="rId8"/>
  </p:notesMasterIdLst>
  <p:sldIdLst>
    <p:sldId id="281" r:id="rId7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MC Section" id="{E29DCA40-D224-445E-97F9-DB38C7D5F64E}">
          <p14:sldIdLst>
            <p14:sldId id="281"/>
          </p14:sldIdLst>
        </p14:section>
        <p14:section name="MSC Section" id="{0DC7E152-7C79-4DE3-8317-7A181F6D3423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3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530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1E4B8CC-50C6-460D-A937-1D42699A48E1}" type="datetimeFigureOut">
              <a:rPr lang="en-US" smtClean="0"/>
              <a:t>2/1/2023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13AFE1A4-0A45-453D-A823-FBDE329F22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485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C7A2F3-0FE0-4791-B33D-BEA1500EC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2893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>
          <a:gsLst>
            <a:gs pos="0">
              <a:srgbClr val="7F7F73">
                <a:lumMod val="5000"/>
                <a:lumOff val="95000"/>
              </a:srgbClr>
            </a:gs>
            <a:gs pos="74000">
              <a:srgbClr val="7F7F73"/>
            </a:gs>
            <a:gs pos="83000">
              <a:srgbClr val="7F7F73"/>
            </a:gs>
            <a:gs pos="100000">
              <a:srgbClr val="7F7F73">
                <a:lumMod val="50000"/>
                <a:lumOff val="50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18" t="287" r="12617"/>
          <a:stretch/>
        </p:blipFill>
        <p:spPr>
          <a:xfrm>
            <a:off x="0" y="0"/>
            <a:ext cx="9144000" cy="683341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122" y="5524500"/>
            <a:ext cx="1247775" cy="1333500"/>
          </a:xfrm>
          <a:prstGeom prst="rect">
            <a:avLst/>
          </a:prstGeom>
        </p:spPr>
      </p:pic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229804" y="3654026"/>
            <a:ext cx="7155611" cy="332399"/>
          </a:xfrm>
        </p:spPr>
        <p:txBody>
          <a:bodyPr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1" kern="12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 bwMode="ltGray">
          <a:xfrm>
            <a:off x="229804" y="3157734"/>
            <a:ext cx="7155611" cy="484748"/>
          </a:xfrm>
        </p:spPr>
        <p:txBody>
          <a:bodyPr lIns="0" tIns="0" rIns="0" bIns="0" anchor="b"/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500" b="1" kern="1200" dirty="0">
                <a:solidFill>
                  <a:schemeClr val="bg1"/>
                </a:solidFill>
                <a:effectLst>
                  <a:outerShdw blurRad="63500" dist="50800" dir="3600000" algn="t" rotWithShape="0">
                    <a:prstClr val="black">
                      <a:alpha val="90000"/>
                    </a:prst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4" name="TextBox 13"/>
          <p:cNvSpPr txBox="1"/>
          <p:nvPr userDrawn="1"/>
        </p:nvSpPr>
        <p:spPr bwMode="black">
          <a:xfrm>
            <a:off x="-1" y="6639878"/>
            <a:ext cx="2564091" cy="221297"/>
          </a:xfrm>
          <a:prstGeom prst="rect">
            <a:avLst/>
          </a:prstGeom>
          <a:noFill/>
        </p:spPr>
        <p:txBody>
          <a:bodyPr wrap="none" lIns="45720" tIns="18288" rIns="0" bIns="18288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CONTROLLED UNCLASSIFIED INFORMATION (CUI)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700" b="1" kern="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 userDrawn="1"/>
        </p:nvSpPr>
        <p:spPr bwMode="white">
          <a:xfrm>
            <a:off x="3657600" y="0"/>
            <a:ext cx="1828800" cy="160338"/>
          </a:xfrm>
          <a:prstGeom prst="rect">
            <a:avLst/>
          </a:prstGeom>
          <a:noFill/>
        </p:spPr>
        <p:txBody>
          <a:bodyPr wrap="none" lIns="0" tIns="9144" rIns="0" bIns="18288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UNCLASSIFIED//FOUO</a:t>
            </a:r>
            <a:endParaRPr lang="en-US" sz="800" b="1" kern="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Group 16"/>
          <p:cNvGrpSpPr>
            <a:grpSpLocks noChangeAspect="1"/>
          </p:cNvGrpSpPr>
          <p:nvPr userDrawn="1"/>
        </p:nvGrpSpPr>
        <p:grpSpPr>
          <a:xfrm>
            <a:off x="510982" y="-1"/>
            <a:ext cx="1570733" cy="1868351"/>
            <a:chOff x="125730" y="0"/>
            <a:chExt cx="526946" cy="626790"/>
          </a:xfrm>
        </p:grpSpPr>
        <p:sp>
          <p:nvSpPr>
            <p:cNvPr id="18" name="Round Same Side Corner Rectangle 17"/>
            <p:cNvSpPr/>
            <p:nvPr userDrawn="1"/>
          </p:nvSpPr>
          <p:spPr>
            <a:xfrm>
              <a:off x="125730" y="0"/>
              <a:ext cx="526946" cy="626790"/>
            </a:xfrm>
            <a:prstGeom prst="round2SameRect">
              <a:avLst>
                <a:gd name="adj1" fmla="val 0"/>
                <a:gd name="adj2" fmla="val 7443"/>
              </a:avLst>
            </a:pr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68000">
                  <a:schemeClr val="tx1">
                    <a:lumMod val="95000"/>
                    <a:lumOff val="5000"/>
                  </a:schemeClr>
                </a:gs>
                <a:gs pos="34000">
                  <a:schemeClr val="tx1">
                    <a:lumMod val="85000"/>
                    <a:lumOff val="15000"/>
                  </a:schemeClr>
                </a:gs>
              </a:gsLst>
              <a:lin ang="3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9" name="U.S. ARMY for dark bkgrnds"/>
            <p:cNvGrpSpPr>
              <a:grpSpLocks noChangeAspect="1"/>
            </p:cNvGrpSpPr>
            <p:nvPr userDrawn="1"/>
          </p:nvGrpSpPr>
          <p:grpSpPr bwMode="auto">
            <a:xfrm>
              <a:off x="208305" y="59287"/>
              <a:ext cx="361795" cy="457200"/>
              <a:chOff x="2205" y="1186"/>
              <a:chExt cx="1425" cy="1802"/>
            </a:xfrm>
          </p:grpSpPr>
          <p:sp>
            <p:nvSpPr>
              <p:cNvPr id="20" name="Freeform 19"/>
              <p:cNvSpPr>
                <a:spLocks noEditPoints="1"/>
              </p:cNvSpPr>
              <p:nvPr/>
            </p:nvSpPr>
            <p:spPr bwMode="invGray">
              <a:xfrm>
                <a:off x="3562" y="2500"/>
                <a:ext cx="68" cy="66"/>
              </a:xfrm>
              <a:custGeom>
                <a:avLst/>
                <a:gdLst>
                  <a:gd name="T0" fmla="*/ 0 w 125"/>
                  <a:gd name="T1" fmla="*/ 18 h 122"/>
                  <a:gd name="T2" fmla="*/ 18 w 125"/>
                  <a:gd name="T3" fmla="*/ 0 h 122"/>
                  <a:gd name="T4" fmla="*/ 37 w 125"/>
                  <a:gd name="T5" fmla="*/ 18 h 122"/>
                  <a:gd name="T6" fmla="*/ 18 w 125"/>
                  <a:gd name="T7" fmla="*/ 36 h 122"/>
                  <a:gd name="T8" fmla="*/ 0 w 125"/>
                  <a:gd name="T9" fmla="*/ 18 h 122"/>
                  <a:gd name="T10" fmla="*/ 18 w 125"/>
                  <a:gd name="T11" fmla="*/ 4 h 122"/>
                  <a:gd name="T12" fmla="*/ 5 w 125"/>
                  <a:gd name="T13" fmla="*/ 18 h 122"/>
                  <a:gd name="T14" fmla="*/ 18 w 125"/>
                  <a:gd name="T15" fmla="*/ 32 h 122"/>
                  <a:gd name="T16" fmla="*/ 32 w 125"/>
                  <a:gd name="T17" fmla="*/ 18 h 122"/>
                  <a:gd name="T18" fmla="*/ 18 w 125"/>
                  <a:gd name="T19" fmla="*/ 4 h 122"/>
                  <a:gd name="T20" fmla="*/ 15 w 125"/>
                  <a:gd name="T21" fmla="*/ 28 h 122"/>
                  <a:gd name="T22" fmla="*/ 11 w 125"/>
                  <a:gd name="T23" fmla="*/ 28 h 122"/>
                  <a:gd name="T24" fmla="*/ 11 w 125"/>
                  <a:gd name="T25" fmla="*/ 8 h 122"/>
                  <a:gd name="T26" fmla="*/ 19 w 125"/>
                  <a:gd name="T27" fmla="*/ 8 h 122"/>
                  <a:gd name="T28" fmla="*/ 27 w 125"/>
                  <a:gd name="T29" fmla="*/ 14 h 122"/>
                  <a:gd name="T30" fmla="*/ 22 w 125"/>
                  <a:gd name="T31" fmla="*/ 19 h 122"/>
                  <a:gd name="T32" fmla="*/ 22 w 125"/>
                  <a:gd name="T33" fmla="*/ 19 h 122"/>
                  <a:gd name="T34" fmla="*/ 27 w 125"/>
                  <a:gd name="T35" fmla="*/ 28 h 122"/>
                  <a:gd name="T36" fmla="*/ 22 w 125"/>
                  <a:gd name="T37" fmla="*/ 28 h 122"/>
                  <a:gd name="T38" fmla="*/ 18 w 125"/>
                  <a:gd name="T39" fmla="*/ 19 h 122"/>
                  <a:gd name="T40" fmla="*/ 15 w 125"/>
                  <a:gd name="T41" fmla="*/ 19 h 122"/>
                  <a:gd name="T42" fmla="*/ 15 w 125"/>
                  <a:gd name="T43" fmla="*/ 28 h 122"/>
                  <a:gd name="T44" fmla="*/ 15 w 125"/>
                  <a:gd name="T45" fmla="*/ 16 h 122"/>
                  <a:gd name="T46" fmla="*/ 18 w 125"/>
                  <a:gd name="T47" fmla="*/ 16 h 122"/>
                  <a:gd name="T48" fmla="*/ 23 w 125"/>
                  <a:gd name="T49" fmla="*/ 14 h 122"/>
                  <a:gd name="T50" fmla="*/ 18 w 125"/>
                  <a:gd name="T51" fmla="*/ 11 h 122"/>
                  <a:gd name="T52" fmla="*/ 15 w 125"/>
                  <a:gd name="T53" fmla="*/ 11 h 122"/>
                  <a:gd name="T54" fmla="*/ 15 w 125"/>
                  <a:gd name="T55" fmla="*/ 16 h 12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25" h="122">
                    <a:moveTo>
                      <a:pt x="0" y="61"/>
                    </a:moveTo>
                    <a:cubicBezTo>
                      <a:pt x="0" y="24"/>
                      <a:pt x="29" y="0"/>
                      <a:pt x="62" y="0"/>
                    </a:cubicBezTo>
                    <a:cubicBezTo>
                      <a:pt x="95" y="0"/>
                      <a:pt x="125" y="24"/>
                      <a:pt x="125" y="61"/>
                    </a:cubicBezTo>
                    <a:cubicBezTo>
                      <a:pt x="125" y="98"/>
                      <a:pt x="96" y="122"/>
                      <a:pt x="62" y="122"/>
                    </a:cubicBezTo>
                    <a:cubicBezTo>
                      <a:pt x="29" y="122"/>
                      <a:pt x="0" y="98"/>
                      <a:pt x="0" y="61"/>
                    </a:cubicBezTo>
                    <a:close/>
                    <a:moveTo>
                      <a:pt x="62" y="13"/>
                    </a:moveTo>
                    <a:cubicBezTo>
                      <a:pt x="36" y="13"/>
                      <a:pt x="16" y="33"/>
                      <a:pt x="16" y="61"/>
                    </a:cubicBezTo>
                    <a:cubicBezTo>
                      <a:pt x="16" y="89"/>
                      <a:pt x="36" y="109"/>
                      <a:pt x="62" y="109"/>
                    </a:cubicBezTo>
                    <a:cubicBezTo>
                      <a:pt x="89" y="109"/>
                      <a:pt x="109" y="89"/>
                      <a:pt x="109" y="61"/>
                    </a:cubicBezTo>
                    <a:cubicBezTo>
                      <a:pt x="109" y="33"/>
                      <a:pt x="88" y="13"/>
                      <a:pt x="62" y="13"/>
                    </a:cubicBezTo>
                    <a:close/>
                    <a:moveTo>
                      <a:pt x="52" y="95"/>
                    </a:moveTo>
                    <a:cubicBezTo>
                      <a:pt x="38" y="95"/>
                      <a:pt x="38" y="95"/>
                      <a:pt x="38" y="95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64" y="27"/>
                      <a:pt x="64" y="27"/>
                      <a:pt x="64" y="27"/>
                    </a:cubicBezTo>
                    <a:cubicBezTo>
                      <a:pt x="81" y="27"/>
                      <a:pt x="90" y="32"/>
                      <a:pt x="90" y="47"/>
                    </a:cubicBezTo>
                    <a:cubicBezTo>
                      <a:pt x="91" y="56"/>
                      <a:pt x="84" y="64"/>
                      <a:pt x="75" y="65"/>
                    </a:cubicBezTo>
                    <a:cubicBezTo>
                      <a:pt x="75" y="65"/>
                      <a:pt x="74" y="65"/>
                      <a:pt x="74" y="65"/>
                    </a:cubicBezTo>
                    <a:cubicBezTo>
                      <a:pt x="90" y="95"/>
                      <a:pt x="90" y="95"/>
                      <a:pt x="90" y="95"/>
                    </a:cubicBezTo>
                    <a:cubicBezTo>
                      <a:pt x="75" y="95"/>
                      <a:pt x="75" y="95"/>
                      <a:pt x="75" y="95"/>
                    </a:cubicBezTo>
                    <a:cubicBezTo>
                      <a:pt x="60" y="66"/>
                      <a:pt x="60" y="66"/>
                      <a:pt x="60" y="66"/>
                    </a:cubicBezTo>
                    <a:cubicBezTo>
                      <a:pt x="52" y="66"/>
                      <a:pt x="52" y="66"/>
                      <a:pt x="52" y="66"/>
                    </a:cubicBezTo>
                    <a:lnTo>
                      <a:pt x="52" y="95"/>
                    </a:lnTo>
                    <a:close/>
                    <a:moveTo>
                      <a:pt x="52" y="55"/>
                    </a:moveTo>
                    <a:cubicBezTo>
                      <a:pt x="63" y="55"/>
                      <a:pt x="63" y="55"/>
                      <a:pt x="63" y="55"/>
                    </a:cubicBezTo>
                    <a:cubicBezTo>
                      <a:pt x="73" y="55"/>
                      <a:pt x="77" y="52"/>
                      <a:pt x="77" y="46"/>
                    </a:cubicBezTo>
                    <a:cubicBezTo>
                      <a:pt x="77" y="39"/>
                      <a:pt x="72" y="37"/>
                      <a:pt x="63" y="37"/>
                    </a:cubicBezTo>
                    <a:cubicBezTo>
                      <a:pt x="52" y="37"/>
                      <a:pt x="52" y="37"/>
                      <a:pt x="52" y="37"/>
                    </a:cubicBezTo>
                    <a:lnTo>
                      <a:pt x="52" y="55"/>
                    </a:lnTo>
                    <a:close/>
                  </a:path>
                </a:pathLst>
              </a:custGeom>
              <a:solidFill>
                <a:srgbClr val="FFC4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21" name="Freeform 20"/>
              <p:cNvSpPr>
                <a:spLocks/>
              </p:cNvSpPr>
              <p:nvPr/>
            </p:nvSpPr>
            <p:spPr bwMode="invGray">
              <a:xfrm>
                <a:off x="2205" y="2508"/>
                <a:ext cx="1354" cy="480"/>
              </a:xfrm>
              <a:custGeom>
                <a:avLst/>
                <a:gdLst>
                  <a:gd name="T0" fmla="*/ 61 w 2500"/>
                  <a:gd name="T1" fmla="*/ 0 h 887"/>
                  <a:gd name="T2" fmla="*/ 0 w 2500"/>
                  <a:gd name="T3" fmla="*/ 60 h 887"/>
                  <a:gd name="T4" fmla="*/ 0 w 2500"/>
                  <a:gd name="T5" fmla="*/ 200 h 887"/>
                  <a:gd name="T6" fmla="*/ 61 w 2500"/>
                  <a:gd name="T7" fmla="*/ 260 h 887"/>
                  <a:gd name="T8" fmla="*/ 673 w 2500"/>
                  <a:gd name="T9" fmla="*/ 260 h 887"/>
                  <a:gd name="T10" fmla="*/ 733 w 2500"/>
                  <a:gd name="T11" fmla="*/ 200 h 887"/>
                  <a:gd name="T12" fmla="*/ 733 w 2500"/>
                  <a:gd name="T13" fmla="*/ 60 h 887"/>
                  <a:gd name="T14" fmla="*/ 673 w 2500"/>
                  <a:gd name="T15" fmla="*/ 0 h 887"/>
                  <a:gd name="T16" fmla="*/ 61 w 2500"/>
                  <a:gd name="T17" fmla="*/ 0 h 88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500" h="887">
                    <a:moveTo>
                      <a:pt x="206" y="0"/>
                    </a:moveTo>
                    <a:cubicBezTo>
                      <a:pt x="92" y="0"/>
                      <a:pt x="0" y="92"/>
                      <a:pt x="0" y="206"/>
                    </a:cubicBezTo>
                    <a:cubicBezTo>
                      <a:pt x="0" y="681"/>
                      <a:pt x="0" y="681"/>
                      <a:pt x="0" y="681"/>
                    </a:cubicBezTo>
                    <a:cubicBezTo>
                      <a:pt x="0" y="795"/>
                      <a:pt x="92" y="887"/>
                      <a:pt x="206" y="887"/>
                    </a:cubicBezTo>
                    <a:cubicBezTo>
                      <a:pt x="2294" y="887"/>
                      <a:pt x="2294" y="887"/>
                      <a:pt x="2294" y="887"/>
                    </a:cubicBezTo>
                    <a:cubicBezTo>
                      <a:pt x="2408" y="887"/>
                      <a:pt x="2500" y="795"/>
                      <a:pt x="2500" y="681"/>
                    </a:cubicBezTo>
                    <a:cubicBezTo>
                      <a:pt x="2500" y="206"/>
                      <a:pt x="2500" y="206"/>
                      <a:pt x="2500" y="206"/>
                    </a:cubicBezTo>
                    <a:cubicBezTo>
                      <a:pt x="2500" y="92"/>
                      <a:pt x="2408" y="0"/>
                      <a:pt x="2294" y="0"/>
                    </a:cubicBezTo>
                    <a:lnTo>
                      <a:pt x="206" y="0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22" name="Freeform 21"/>
              <p:cNvSpPr>
                <a:spLocks noEditPoints="1"/>
              </p:cNvSpPr>
              <p:nvPr/>
            </p:nvSpPr>
            <p:spPr bwMode="invGray">
              <a:xfrm>
                <a:off x="2241" y="2543"/>
                <a:ext cx="1283" cy="409"/>
              </a:xfrm>
              <a:custGeom>
                <a:avLst/>
                <a:gdLst>
                  <a:gd name="T0" fmla="*/ 654 w 2369"/>
                  <a:gd name="T1" fmla="*/ 0 h 755"/>
                  <a:gd name="T2" fmla="*/ 41 w 2369"/>
                  <a:gd name="T3" fmla="*/ 0 h 755"/>
                  <a:gd name="T4" fmla="*/ 0 w 2369"/>
                  <a:gd name="T5" fmla="*/ 41 h 755"/>
                  <a:gd name="T6" fmla="*/ 0 w 2369"/>
                  <a:gd name="T7" fmla="*/ 180 h 755"/>
                  <a:gd name="T8" fmla="*/ 41 w 2369"/>
                  <a:gd name="T9" fmla="*/ 222 h 755"/>
                  <a:gd name="T10" fmla="*/ 654 w 2369"/>
                  <a:gd name="T11" fmla="*/ 222 h 755"/>
                  <a:gd name="T12" fmla="*/ 695 w 2369"/>
                  <a:gd name="T13" fmla="*/ 180 h 755"/>
                  <a:gd name="T14" fmla="*/ 695 w 2369"/>
                  <a:gd name="T15" fmla="*/ 41 h 755"/>
                  <a:gd name="T16" fmla="*/ 654 w 2369"/>
                  <a:gd name="T17" fmla="*/ 0 h 755"/>
                  <a:gd name="T18" fmla="*/ 675 w 2369"/>
                  <a:gd name="T19" fmla="*/ 180 h 755"/>
                  <a:gd name="T20" fmla="*/ 654 w 2369"/>
                  <a:gd name="T21" fmla="*/ 202 h 755"/>
                  <a:gd name="T22" fmla="*/ 41 w 2369"/>
                  <a:gd name="T23" fmla="*/ 202 h 755"/>
                  <a:gd name="T24" fmla="*/ 19 w 2369"/>
                  <a:gd name="T25" fmla="*/ 180 h 755"/>
                  <a:gd name="T26" fmla="*/ 19 w 2369"/>
                  <a:gd name="T27" fmla="*/ 41 h 755"/>
                  <a:gd name="T28" fmla="*/ 41 w 2369"/>
                  <a:gd name="T29" fmla="*/ 19 h 755"/>
                  <a:gd name="T30" fmla="*/ 654 w 2369"/>
                  <a:gd name="T31" fmla="*/ 19 h 755"/>
                  <a:gd name="T32" fmla="*/ 675 w 2369"/>
                  <a:gd name="T33" fmla="*/ 41 h 755"/>
                  <a:gd name="T34" fmla="*/ 675 w 2369"/>
                  <a:gd name="T35" fmla="*/ 180 h 7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369" h="755">
                    <a:moveTo>
                      <a:pt x="2228" y="0"/>
                    </a:moveTo>
                    <a:cubicBezTo>
                      <a:pt x="140" y="0"/>
                      <a:pt x="140" y="0"/>
                      <a:pt x="140" y="0"/>
                    </a:cubicBezTo>
                    <a:cubicBezTo>
                      <a:pt x="63" y="0"/>
                      <a:pt x="0" y="63"/>
                      <a:pt x="0" y="140"/>
                    </a:cubicBezTo>
                    <a:cubicBezTo>
                      <a:pt x="0" y="615"/>
                      <a:pt x="0" y="615"/>
                      <a:pt x="0" y="615"/>
                    </a:cubicBezTo>
                    <a:cubicBezTo>
                      <a:pt x="0" y="692"/>
                      <a:pt x="63" y="755"/>
                      <a:pt x="140" y="755"/>
                    </a:cubicBezTo>
                    <a:cubicBezTo>
                      <a:pt x="2228" y="755"/>
                      <a:pt x="2228" y="755"/>
                      <a:pt x="2228" y="755"/>
                    </a:cubicBezTo>
                    <a:cubicBezTo>
                      <a:pt x="2306" y="755"/>
                      <a:pt x="2369" y="692"/>
                      <a:pt x="2369" y="615"/>
                    </a:cubicBezTo>
                    <a:cubicBezTo>
                      <a:pt x="2369" y="140"/>
                      <a:pt x="2369" y="140"/>
                      <a:pt x="2369" y="140"/>
                    </a:cubicBezTo>
                    <a:cubicBezTo>
                      <a:pt x="2369" y="63"/>
                      <a:pt x="2306" y="0"/>
                      <a:pt x="2228" y="0"/>
                    </a:cubicBezTo>
                    <a:close/>
                    <a:moveTo>
                      <a:pt x="2303" y="615"/>
                    </a:moveTo>
                    <a:cubicBezTo>
                      <a:pt x="2303" y="656"/>
                      <a:pt x="2269" y="689"/>
                      <a:pt x="2228" y="689"/>
                    </a:cubicBezTo>
                    <a:cubicBezTo>
                      <a:pt x="140" y="689"/>
                      <a:pt x="140" y="689"/>
                      <a:pt x="140" y="689"/>
                    </a:cubicBezTo>
                    <a:cubicBezTo>
                      <a:pt x="99" y="689"/>
                      <a:pt x="66" y="656"/>
                      <a:pt x="66" y="615"/>
                    </a:cubicBezTo>
                    <a:cubicBezTo>
                      <a:pt x="66" y="140"/>
                      <a:pt x="66" y="140"/>
                      <a:pt x="66" y="140"/>
                    </a:cubicBezTo>
                    <a:cubicBezTo>
                      <a:pt x="66" y="99"/>
                      <a:pt x="99" y="66"/>
                      <a:pt x="140" y="65"/>
                    </a:cubicBezTo>
                    <a:cubicBezTo>
                      <a:pt x="2228" y="65"/>
                      <a:pt x="2228" y="65"/>
                      <a:pt x="2228" y="65"/>
                    </a:cubicBezTo>
                    <a:cubicBezTo>
                      <a:pt x="2269" y="66"/>
                      <a:pt x="2303" y="99"/>
                      <a:pt x="2303" y="140"/>
                    </a:cubicBezTo>
                    <a:lnTo>
                      <a:pt x="2303" y="615"/>
                    </a:lnTo>
                    <a:close/>
                  </a:path>
                </a:pathLst>
              </a:custGeom>
              <a:solidFill>
                <a:srgbClr val="FFC4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23" name="Freeform 22"/>
              <p:cNvSpPr>
                <a:spLocks/>
              </p:cNvSpPr>
              <p:nvPr/>
            </p:nvSpPr>
            <p:spPr bwMode="invGray">
              <a:xfrm>
                <a:off x="2205" y="1186"/>
                <a:ext cx="1354" cy="1287"/>
              </a:xfrm>
              <a:custGeom>
                <a:avLst/>
                <a:gdLst>
                  <a:gd name="T0" fmla="*/ 61 w 2500"/>
                  <a:gd name="T1" fmla="*/ 0 h 2376"/>
                  <a:gd name="T2" fmla="*/ 0 w 2500"/>
                  <a:gd name="T3" fmla="*/ 61 h 2376"/>
                  <a:gd name="T4" fmla="*/ 0 w 2500"/>
                  <a:gd name="T5" fmla="*/ 636 h 2376"/>
                  <a:gd name="T6" fmla="*/ 61 w 2500"/>
                  <a:gd name="T7" fmla="*/ 697 h 2376"/>
                  <a:gd name="T8" fmla="*/ 673 w 2500"/>
                  <a:gd name="T9" fmla="*/ 697 h 2376"/>
                  <a:gd name="T10" fmla="*/ 733 w 2500"/>
                  <a:gd name="T11" fmla="*/ 636 h 2376"/>
                  <a:gd name="T12" fmla="*/ 733 w 2500"/>
                  <a:gd name="T13" fmla="*/ 61 h 2376"/>
                  <a:gd name="T14" fmla="*/ 673 w 2500"/>
                  <a:gd name="T15" fmla="*/ 0 h 2376"/>
                  <a:gd name="T16" fmla="*/ 61 w 2500"/>
                  <a:gd name="T17" fmla="*/ 0 h 237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500" h="2376">
                    <a:moveTo>
                      <a:pt x="206" y="0"/>
                    </a:moveTo>
                    <a:cubicBezTo>
                      <a:pt x="92" y="1"/>
                      <a:pt x="0" y="93"/>
                      <a:pt x="0" y="207"/>
                    </a:cubicBezTo>
                    <a:cubicBezTo>
                      <a:pt x="0" y="2170"/>
                      <a:pt x="0" y="2170"/>
                      <a:pt x="0" y="2170"/>
                    </a:cubicBezTo>
                    <a:cubicBezTo>
                      <a:pt x="0" y="2284"/>
                      <a:pt x="92" y="2376"/>
                      <a:pt x="206" y="2376"/>
                    </a:cubicBezTo>
                    <a:cubicBezTo>
                      <a:pt x="2294" y="2376"/>
                      <a:pt x="2294" y="2376"/>
                      <a:pt x="2294" y="2376"/>
                    </a:cubicBezTo>
                    <a:cubicBezTo>
                      <a:pt x="2408" y="2376"/>
                      <a:pt x="2500" y="2284"/>
                      <a:pt x="2500" y="2170"/>
                    </a:cubicBezTo>
                    <a:cubicBezTo>
                      <a:pt x="2500" y="207"/>
                      <a:pt x="2500" y="207"/>
                      <a:pt x="2500" y="207"/>
                    </a:cubicBezTo>
                    <a:cubicBezTo>
                      <a:pt x="2500" y="93"/>
                      <a:pt x="2408" y="1"/>
                      <a:pt x="2294" y="0"/>
                    </a:cubicBezTo>
                    <a:lnTo>
                      <a:pt x="206" y="0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24" name="Freeform 23"/>
              <p:cNvSpPr>
                <a:spLocks noEditPoints="1"/>
              </p:cNvSpPr>
              <p:nvPr/>
            </p:nvSpPr>
            <p:spPr bwMode="invGray">
              <a:xfrm>
                <a:off x="2241" y="1222"/>
                <a:ext cx="1283" cy="1216"/>
              </a:xfrm>
              <a:custGeom>
                <a:avLst/>
                <a:gdLst>
                  <a:gd name="T0" fmla="*/ 654 w 2369"/>
                  <a:gd name="T1" fmla="*/ 0 h 2245"/>
                  <a:gd name="T2" fmla="*/ 41 w 2369"/>
                  <a:gd name="T3" fmla="*/ 0 h 2245"/>
                  <a:gd name="T4" fmla="*/ 0 w 2369"/>
                  <a:gd name="T5" fmla="*/ 41 h 2245"/>
                  <a:gd name="T6" fmla="*/ 0 w 2369"/>
                  <a:gd name="T7" fmla="*/ 617 h 2245"/>
                  <a:gd name="T8" fmla="*/ 41 w 2369"/>
                  <a:gd name="T9" fmla="*/ 659 h 2245"/>
                  <a:gd name="T10" fmla="*/ 654 w 2369"/>
                  <a:gd name="T11" fmla="*/ 659 h 2245"/>
                  <a:gd name="T12" fmla="*/ 695 w 2369"/>
                  <a:gd name="T13" fmla="*/ 617 h 2245"/>
                  <a:gd name="T14" fmla="*/ 695 w 2369"/>
                  <a:gd name="T15" fmla="*/ 41 h 2245"/>
                  <a:gd name="T16" fmla="*/ 654 w 2369"/>
                  <a:gd name="T17" fmla="*/ 0 h 2245"/>
                  <a:gd name="T18" fmla="*/ 675 w 2369"/>
                  <a:gd name="T19" fmla="*/ 617 h 2245"/>
                  <a:gd name="T20" fmla="*/ 654 w 2369"/>
                  <a:gd name="T21" fmla="*/ 639 h 2245"/>
                  <a:gd name="T22" fmla="*/ 41 w 2369"/>
                  <a:gd name="T23" fmla="*/ 639 h 2245"/>
                  <a:gd name="T24" fmla="*/ 19 w 2369"/>
                  <a:gd name="T25" fmla="*/ 617 h 2245"/>
                  <a:gd name="T26" fmla="*/ 19 w 2369"/>
                  <a:gd name="T27" fmla="*/ 41 h 2245"/>
                  <a:gd name="T28" fmla="*/ 41 w 2369"/>
                  <a:gd name="T29" fmla="*/ 19 h 2245"/>
                  <a:gd name="T30" fmla="*/ 654 w 2369"/>
                  <a:gd name="T31" fmla="*/ 19 h 2245"/>
                  <a:gd name="T32" fmla="*/ 675 w 2369"/>
                  <a:gd name="T33" fmla="*/ 41 h 2245"/>
                  <a:gd name="T34" fmla="*/ 675 w 2369"/>
                  <a:gd name="T35" fmla="*/ 617 h 224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369" h="2245">
                    <a:moveTo>
                      <a:pt x="2228" y="0"/>
                    </a:moveTo>
                    <a:cubicBezTo>
                      <a:pt x="140" y="0"/>
                      <a:pt x="140" y="0"/>
                      <a:pt x="140" y="0"/>
                    </a:cubicBezTo>
                    <a:cubicBezTo>
                      <a:pt x="63" y="0"/>
                      <a:pt x="0" y="63"/>
                      <a:pt x="0" y="141"/>
                    </a:cubicBezTo>
                    <a:cubicBezTo>
                      <a:pt x="0" y="2104"/>
                      <a:pt x="0" y="2104"/>
                      <a:pt x="0" y="2104"/>
                    </a:cubicBezTo>
                    <a:cubicBezTo>
                      <a:pt x="0" y="2182"/>
                      <a:pt x="63" y="2245"/>
                      <a:pt x="140" y="2245"/>
                    </a:cubicBezTo>
                    <a:cubicBezTo>
                      <a:pt x="2228" y="2245"/>
                      <a:pt x="2228" y="2245"/>
                      <a:pt x="2228" y="2245"/>
                    </a:cubicBezTo>
                    <a:cubicBezTo>
                      <a:pt x="2306" y="2245"/>
                      <a:pt x="2369" y="2182"/>
                      <a:pt x="2369" y="2104"/>
                    </a:cubicBezTo>
                    <a:cubicBezTo>
                      <a:pt x="2369" y="141"/>
                      <a:pt x="2369" y="141"/>
                      <a:pt x="2369" y="141"/>
                    </a:cubicBezTo>
                    <a:cubicBezTo>
                      <a:pt x="2369" y="63"/>
                      <a:pt x="2306" y="0"/>
                      <a:pt x="2228" y="0"/>
                    </a:cubicBezTo>
                    <a:close/>
                    <a:moveTo>
                      <a:pt x="2303" y="2104"/>
                    </a:moveTo>
                    <a:cubicBezTo>
                      <a:pt x="2303" y="2145"/>
                      <a:pt x="2269" y="2179"/>
                      <a:pt x="2228" y="2179"/>
                    </a:cubicBezTo>
                    <a:cubicBezTo>
                      <a:pt x="140" y="2179"/>
                      <a:pt x="140" y="2179"/>
                      <a:pt x="140" y="2179"/>
                    </a:cubicBezTo>
                    <a:cubicBezTo>
                      <a:pt x="99" y="2179"/>
                      <a:pt x="66" y="2145"/>
                      <a:pt x="66" y="2104"/>
                    </a:cubicBezTo>
                    <a:cubicBezTo>
                      <a:pt x="66" y="141"/>
                      <a:pt x="66" y="141"/>
                      <a:pt x="66" y="141"/>
                    </a:cubicBezTo>
                    <a:cubicBezTo>
                      <a:pt x="66" y="100"/>
                      <a:pt x="99" y="66"/>
                      <a:pt x="140" y="66"/>
                    </a:cubicBezTo>
                    <a:cubicBezTo>
                      <a:pt x="2228" y="66"/>
                      <a:pt x="2228" y="66"/>
                      <a:pt x="2228" y="66"/>
                    </a:cubicBezTo>
                    <a:cubicBezTo>
                      <a:pt x="2269" y="66"/>
                      <a:pt x="2303" y="100"/>
                      <a:pt x="2303" y="141"/>
                    </a:cubicBezTo>
                    <a:lnTo>
                      <a:pt x="2303" y="2104"/>
                    </a:lnTo>
                    <a:close/>
                  </a:path>
                </a:pathLst>
              </a:custGeom>
              <a:solidFill>
                <a:srgbClr val="FFC4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25" name="Freeform 24"/>
              <p:cNvSpPr>
                <a:spLocks/>
              </p:cNvSpPr>
              <p:nvPr/>
            </p:nvSpPr>
            <p:spPr bwMode="invGray">
              <a:xfrm>
                <a:off x="2359" y="2636"/>
                <a:ext cx="124" cy="223"/>
              </a:xfrm>
              <a:custGeom>
                <a:avLst/>
                <a:gdLst>
                  <a:gd name="T0" fmla="*/ 124 w 124"/>
                  <a:gd name="T1" fmla="*/ 191 h 223"/>
                  <a:gd name="T2" fmla="*/ 91 w 124"/>
                  <a:gd name="T3" fmla="*/ 223 h 223"/>
                  <a:gd name="T4" fmla="*/ 34 w 124"/>
                  <a:gd name="T5" fmla="*/ 223 h 223"/>
                  <a:gd name="T6" fmla="*/ 0 w 124"/>
                  <a:gd name="T7" fmla="*/ 191 h 223"/>
                  <a:gd name="T8" fmla="*/ 0 w 124"/>
                  <a:gd name="T9" fmla="*/ 0 h 223"/>
                  <a:gd name="T10" fmla="*/ 51 w 124"/>
                  <a:gd name="T11" fmla="*/ 0 h 223"/>
                  <a:gd name="T12" fmla="*/ 51 w 124"/>
                  <a:gd name="T13" fmla="*/ 181 h 223"/>
                  <a:gd name="T14" fmla="*/ 73 w 124"/>
                  <a:gd name="T15" fmla="*/ 181 h 223"/>
                  <a:gd name="T16" fmla="*/ 73 w 124"/>
                  <a:gd name="T17" fmla="*/ 0 h 223"/>
                  <a:gd name="T18" fmla="*/ 124 w 124"/>
                  <a:gd name="T19" fmla="*/ 0 h 223"/>
                  <a:gd name="T20" fmla="*/ 124 w 124"/>
                  <a:gd name="T21" fmla="*/ 191 h 22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24" h="223">
                    <a:moveTo>
                      <a:pt x="124" y="191"/>
                    </a:moveTo>
                    <a:lnTo>
                      <a:pt x="91" y="223"/>
                    </a:lnTo>
                    <a:lnTo>
                      <a:pt x="34" y="223"/>
                    </a:lnTo>
                    <a:lnTo>
                      <a:pt x="0" y="191"/>
                    </a:lnTo>
                    <a:lnTo>
                      <a:pt x="0" y="0"/>
                    </a:lnTo>
                    <a:lnTo>
                      <a:pt x="51" y="0"/>
                    </a:lnTo>
                    <a:lnTo>
                      <a:pt x="51" y="181"/>
                    </a:lnTo>
                    <a:lnTo>
                      <a:pt x="73" y="181"/>
                    </a:lnTo>
                    <a:lnTo>
                      <a:pt x="73" y="0"/>
                    </a:lnTo>
                    <a:lnTo>
                      <a:pt x="124" y="0"/>
                    </a:lnTo>
                    <a:lnTo>
                      <a:pt x="124" y="19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26" name="Rectangle 25"/>
              <p:cNvSpPr>
                <a:spLocks noChangeArrowheads="1"/>
              </p:cNvSpPr>
              <p:nvPr/>
            </p:nvSpPr>
            <p:spPr bwMode="invGray">
              <a:xfrm>
                <a:off x="2503" y="2817"/>
                <a:ext cx="49" cy="4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eaLnBrk="1" hangingPunct="1">
                  <a:defRPr/>
                </a:pPr>
                <a:endParaRPr lang="en-US" altLang="en-US" dirty="0"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27" name="Freeform 26"/>
              <p:cNvSpPr>
                <a:spLocks/>
              </p:cNvSpPr>
              <p:nvPr/>
            </p:nvSpPr>
            <p:spPr bwMode="invGray">
              <a:xfrm>
                <a:off x="2573" y="2636"/>
                <a:ext cx="123" cy="223"/>
              </a:xfrm>
              <a:custGeom>
                <a:avLst/>
                <a:gdLst>
                  <a:gd name="T0" fmla="*/ 87 w 123"/>
                  <a:gd name="T1" fmla="*/ 0 h 223"/>
                  <a:gd name="T2" fmla="*/ 123 w 123"/>
                  <a:gd name="T3" fmla="*/ 33 h 223"/>
                  <a:gd name="T4" fmla="*/ 123 w 123"/>
                  <a:gd name="T5" fmla="*/ 73 h 223"/>
                  <a:gd name="T6" fmla="*/ 72 w 123"/>
                  <a:gd name="T7" fmla="*/ 73 h 223"/>
                  <a:gd name="T8" fmla="*/ 72 w 123"/>
                  <a:gd name="T9" fmla="*/ 43 h 223"/>
                  <a:gd name="T10" fmla="*/ 51 w 123"/>
                  <a:gd name="T11" fmla="*/ 43 h 223"/>
                  <a:gd name="T12" fmla="*/ 51 w 123"/>
                  <a:gd name="T13" fmla="*/ 88 h 223"/>
                  <a:gd name="T14" fmla="*/ 88 w 123"/>
                  <a:gd name="T15" fmla="*/ 91 h 223"/>
                  <a:gd name="T16" fmla="*/ 123 w 123"/>
                  <a:gd name="T17" fmla="*/ 123 h 223"/>
                  <a:gd name="T18" fmla="*/ 123 w 123"/>
                  <a:gd name="T19" fmla="*/ 191 h 223"/>
                  <a:gd name="T20" fmla="*/ 90 w 123"/>
                  <a:gd name="T21" fmla="*/ 223 h 223"/>
                  <a:gd name="T22" fmla="*/ 33 w 123"/>
                  <a:gd name="T23" fmla="*/ 223 h 223"/>
                  <a:gd name="T24" fmla="*/ 0 w 123"/>
                  <a:gd name="T25" fmla="*/ 191 h 223"/>
                  <a:gd name="T26" fmla="*/ 0 w 123"/>
                  <a:gd name="T27" fmla="*/ 152 h 223"/>
                  <a:gd name="T28" fmla="*/ 51 w 123"/>
                  <a:gd name="T29" fmla="*/ 152 h 223"/>
                  <a:gd name="T30" fmla="*/ 51 w 123"/>
                  <a:gd name="T31" fmla="*/ 181 h 223"/>
                  <a:gd name="T32" fmla="*/ 72 w 123"/>
                  <a:gd name="T33" fmla="*/ 181 h 223"/>
                  <a:gd name="T34" fmla="*/ 72 w 123"/>
                  <a:gd name="T35" fmla="*/ 134 h 223"/>
                  <a:gd name="T36" fmla="*/ 36 w 123"/>
                  <a:gd name="T37" fmla="*/ 132 h 223"/>
                  <a:gd name="T38" fmla="*/ 0 w 123"/>
                  <a:gd name="T39" fmla="*/ 100 h 223"/>
                  <a:gd name="T40" fmla="*/ 0 w 123"/>
                  <a:gd name="T41" fmla="*/ 33 h 223"/>
                  <a:gd name="T42" fmla="*/ 34 w 123"/>
                  <a:gd name="T43" fmla="*/ 0 h 223"/>
                  <a:gd name="T44" fmla="*/ 87 w 123"/>
                  <a:gd name="T45" fmla="*/ 0 h 22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23" h="223">
                    <a:moveTo>
                      <a:pt x="87" y="0"/>
                    </a:moveTo>
                    <a:lnTo>
                      <a:pt x="123" y="33"/>
                    </a:lnTo>
                    <a:lnTo>
                      <a:pt x="123" y="73"/>
                    </a:lnTo>
                    <a:lnTo>
                      <a:pt x="72" y="73"/>
                    </a:lnTo>
                    <a:lnTo>
                      <a:pt x="72" y="43"/>
                    </a:lnTo>
                    <a:lnTo>
                      <a:pt x="51" y="43"/>
                    </a:lnTo>
                    <a:lnTo>
                      <a:pt x="51" y="88"/>
                    </a:lnTo>
                    <a:lnTo>
                      <a:pt x="88" y="91"/>
                    </a:lnTo>
                    <a:lnTo>
                      <a:pt x="123" y="123"/>
                    </a:lnTo>
                    <a:lnTo>
                      <a:pt x="123" y="191"/>
                    </a:lnTo>
                    <a:lnTo>
                      <a:pt x="90" y="223"/>
                    </a:lnTo>
                    <a:lnTo>
                      <a:pt x="33" y="223"/>
                    </a:lnTo>
                    <a:lnTo>
                      <a:pt x="0" y="191"/>
                    </a:lnTo>
                    <a:lnTo>
                      <a:pt x="0" y="152"/>
                    </a:lnTo>
                    <a:lnTo>
                      <a:pt x="51" y="152"/>
                    </a:lnTo>
                    <a:lnTo>
                      <a:pt x="51" y="181"/>
                    </a:lnTo>
                    <a:lnTo>
                      <a:pt x="72" y="181"/>
                    </a:lnTo>
                    <a:lnTo>
                      <a:pt x="72" y="134"/>
                    </a:lnTo>
                    <a:lnTo>
                      <a:pt x="36" y="132"/>
                    </a:lnTo>
                    <a:lnTo>
                      <a:pt x="0" y="100"/>
                    </a:lnTo>
                    <a:lnTo>
                      <a:pt x="0" y="33"/>
                    </a:lnTo>
                    <a:lnTo>
                      <a:pt x="34" y="0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28" name="Rectangle 27"/>
              <p:cNvSpPr>
                <a:spLocks noChangeArrowheads="1"/>
              </p:cNvSpPr>
              <p:nvPr/>
            </p:nvSpPr>
            <p:spPr bwMode="invGray">
              <a:xfrm>
                <a:off x="2713" y="2817"/>
                <a:ext cx="54" cy="4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eaLnBrk="1" hangingPunct="1">
                  <a:defRPr/>
                </a:pPr>
                <a:endParaRPr lang="en-US" altLang="en-US" dirty="0"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29" name="Freeform 28"/>
              <p:cNvSpPr>
                <a:spLocks noEditPoints="1"/>
              </p:cNvSpPr>
              <p:nvPr/>
            </p:nvSpPr>
            <p:spPr bwMode="invGray">
              <a:xfrm>
                <a:off x="2787" y="2636"/>
                <a:ext cx="138" cy="223"/>
              </a:xfrm>
              <a:custGeom>
                <a:avLst/>
                <a:gdLst>
                  <a:gd name="T0" fmla="*/ 80 w 138"/>
                  <a:gd name="T1" fmla="*/ 140 h 223"/>
                  <a:gd name="T2" fmla="*/ 58 w 138"/>
                  <a:gd name="T3" fmla="*/ 140 h 223"/>
                  <a:gd name="T4" fmla="*/ 66 w 138"/>
                  <a:gd name="T5" fmla="*/ 48 h 223"/>
                  <a:gd name="T6" fmla="*/ 71 w 138"/>
                  <a:gd name="T7" fmla="*/ 48 h 223"/>
                  <a:gd name="T8" fmla="*/ 80 w 138"/>
                  <a:gd name="T9" fmla="*/ 140 h 223"/>
                  <a:gd name="T10" fmla="*/ 105 w 138"/>
                  <a:gd name="T11" fmla="*/ 0 h 223"/>
                  <a:gd name="T12" fmla="*/ 31 w 138"/>
                  <a:gd name="T13" fmla="*/ 0 h 223"/>
                  <a:gd name="T14" fmla="*/ 0 w 138"/>
                  <a:gd name="T15" fmla="*/ 223 h 223"/>
                  <a:gd name="T16" fmla="*/ 49 w 138"/>
                  <a:gd name="T17" fmla="*/ 223 h 223"/>
                  <a:gd name="T18" fmla="*/ 54 w 138"/>
                  <a:gd name="T19" fmla="*/ 182 h 223"/>
                  <a:gd name="T20" fmla="*/ 84 w 138"/>
                  <a:gd name="T21" fmla="*/ 182 h 223"/>
                  <a:gd name="T22" fmla="*/ 88 w 138"/>
                  <a:gd name="T23" fmla="*/ 223 h 223"/>
                  <a:gd name="T24" fmla="*/ 138 w 138"/>
                  <a:gd name="T25" fmla="*/ 223 h 223"/>
                  <a:gd name="T26" fmla="*/ 105 w 138"/>
                  <a:gd name="T27" fmla="*/ 0 h 22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38" h="223">
                    <a:moveTo>
                      <a:pt x="80" y="140"/>
                    </a:moveTo>
                    <a:lnTo>
                      <a:pt x="58" y="140"/>
                    </a:lnTo>
                    <a:lnTo>
                      <a:pt x="66" y="48"/>
                    </a:lnTo>
                    <a:lnTo>
                      <a:pt x="71" y="48"/>
                    </a:lnTo>
                    <a:lnTo>
                      <a:pt x="80" y="140"/>
                    </a:lnTo>
                    <a:close/>
                    <a:moveTo>
                      <a:pt x="105" y="0"/>
                    </a:moveTo>
                    <a:lnTo>
                      <a:pt x="31" y="0"/>
                    </a:lnTo>
                    <a:lnTo>
                      <a:pt x="0" y="223"/>
                    </a:lnTo>
                    <a:lnTo>
                      <a:pt x="49" y="223"/>
                    </a:lnTo>
                    <a:lnTo>
                      <a:pt x="54" y="182"/>
                    </a:lnTo>
                    <a:lnTo>
                      <a:pt x="84" y="182"/>
                    </a:lnTo>
                    <a:lnTo>
                      <a:pt x="88" y="223"/>
                    </a:lnTo>
                    <a:lnTo>
                      <a:pt x="138" y="22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30" name="Freeform 29"/>
              <p:cNvSpPr>
                <a:spLocks noEditPoints="1"/>
              </p:cNvSpPr>
              <p:nvPr/>
            </p:nvSpPr>
            <p:spPr bwMode="invGray">
              <a:xfrm>
                <a:off x="2946" y="2636"/>
                <a:ext cx="122" cy="223"/>
              </a:xfrm>
              <a:custGeom>
                <a:avLst/>
                <a:gdLst>
                  <a:gd name="T0" fmla="*/ 72 w 122"/>
                  <a:gd name="T1" fmla="*/ 43 h 223"/>
                  <a:gd name="T2" fmla="*/ 72 w 122"/>
                  <a:gd name="T3" fmla="*/ 93 h 223"/>
                  <a:gd name="T4" fmla="*/ 51 w 122"/>
                  <a:gd name="T5" fmla="*/ 93 h 223"/>
                  <a:gd name="T6" fmla="*/ 51 w 122"/>
                  <a:gd name="T7" fmla="*/ 43 h 223"/>
                  <a:gd name="T8" fmla="*/ 72 w 122"/>
                  <a:gd name="T9" fmla="*/ 43 h 223"/>
                  <a:gd name="T10" fmla="*/ 122 w 122"/>
                  <a:gd name="T11" fmla="*/ 33 h 223"/>
                  <a:gd name="T12" fmla="*/ 87 w 122"/>
                  <a:gd name="T13" fmla="*/ 0 h 223"/>
                  <a:gd name="T14" fmla="*/ 0 w 122"/>
                  <a:gd name="T15" fmla="*/ 0 h 223"/>
                  <a:gd name="T16" fmla="*/ 0 w 122"/>
                  <a:gd name="T17" fmla="*/ 223 h 223"/>
                  <a:gd name="T18" fmla="*/ 51 w 122"/>
                  <a:gd name="T19" fmla="*/ 223 h 223"/>
                  <a:gd name="T20" fmla="*/ 51 w 122"/>
                  <a:gd name="T21" fmla="*/ 134 h 223"/>
                  <a:gd name="T22" fmla="*/ 72 w 122"/>
                  <a:gd name="T23" fmla="*/ 134 h 223"/>
                  <a:gd name="T24" fmla="*/ 72 w 122"/>
                  <a:gd name="T25" fmla="*/ 223 h 223"/>
                  <a:gd name="T26" fmla="*/ 122 w 122"/>
                  <a:gd name="T27" fmla="*/ 223 h 223"/>
                  <a:gd name="T28" fmla="*/ 122 w 122"/>
                  <a:gd name="T29" fmla="*/ 134 h 223"/>
                  <a:gd name="T30" fmla="*/ 96 w 122"/>
                  <a:gd name="T31" fmla="*/ 113 h 223"/>
                  <a:gd name="T32" fmla="*/ 122 w 122"/>
                  <a:gd name="T33" fmla="*/ 91 h 223"/>
                  <a:gd name="T34" fmla="*/ 122 w 122"/>
                  <a:gd name="T35" fmla="*/ 33 h 22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22" h="223">
                    <a:moveTo>
                      <a:pt x="72" y="43"/>
                    </a:moveTo>
                    <a:lnTo>
                      <a:pt x="72" y="93"/>
                    </a:lnTo>
                    <a:lnTo>
                      <a:pt x="51" y="93"/>
                    </a:lnTo>
                    <a:lnTo>
                      <a:pt x="51" y="43"/>
                    </a:lnTo>
                    <a:lnTo>
                      <a:pt x="72" y="43"/>
                    </a:lnTo>
                    <a:close/>
                    <a:moveTo>
                      <a:pt x="122" y="33"/>
                    </a:moveTo>
                    <a:lnTo>
                      <a:pt x="87" y="0"/>
                    </a:lnTo>
                    <a:lnTo>
                      <a:pt x="0" y="0"/>
                    </a:lnTo>
                    <a:lnTo>
                      <a:pt x="0" y="223"/>
                    </a:lnTo>
                    <a:lnTo>
                      <a:pt x="51" y="223"/>
                    </a:lnTo>
                    <a:lnTo>
                      <a:pt x="51" y="134"/>
                    </a:lnTo>
                    <a:lnTo>
                      <a:pt x="72" y="134"/>
                    </a:lnTo>
                    <a:lnTo>
                      <a:pt x="72" y="223"/>
                    </a:lnTo>
                    <a:lnTo>
                      <a:pt x="122" y="223"/>
                    </a:lnTo>
                    <a:lnTo>
                      <a:pt x="122" y="134"/>
                    </a:lnTo>
                    <a:lnTo>
                      <a:pt x="96" y="113"/>
                    </a:lnTo>
                    <a:lnTo>
                      <a:pt x="122" y="91"/>
                    </a:lnTo>
                    <a:lnTo>
                      <a:pt x="122" y="3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31" name="Freeform 30"/>
              <p:cNvSpPr>
                <a:spLocks/>
              </p:cNvSpPr>
              <p:nvPr/>
            </p:nvSpPr>
            <p:spPr bwMode="invGray">
              <a:xfrm>
                <a:off x="3094" y="2636"/>
                <a:ext cx="159" cy="223"/>
              </a:xfrm>
              <a:custGeom>
                <a:avLst/>
                <a:gdLst>
                  <a:gd name="T0" fmla="*/ 159 w 159"/>
                  <a:gd name="T1" fmla="*/ 223 h 223"/>
                  <a:gd name="T2" fmla="*/ 112 w 159"/>
                  <a:gd name="T3" fmla="*/ 223 h 223"/>
                  <a:gd name="T4" fmla="*/ 112 w 159"/>
                  <a:gd name="T5" fmla="*/ 82 h 223"/>
                  <a:gd name="T6" fmla="*/ 110 w 159"/>
                  <a:gd name="T7" fmla="*/ 82 h 223"/>
                  <a:gd name="T8" fmla="*/ 89 w 159"/>
                  <a:gd name="T9" fmla="*/ 223 h 223"/>
                  <a:gd name="T10" fmla="*/ 70 w 159"/>
                  <a:gd name="T11" fmla="*/ 223 h 223"/>
                  <a:gd name="T12" fmla="*/ 48 w 159"/>
                  <a:gd name="T13" fmla="*/ 82 h 223"/>
                  <a:gd name="T14" fmla="*/ 46 w 159"/>
                  <a:gd name="T15" fmla="*/ 82 h 223"/>
                  <a:gd name="T16" fmla="*/ 46 w 159"/>
                  <a:gd name="T17" fmla="*/ 223 h 223"/>
                  <a:gd name="T18" fmla="*/ 0 w 159"/>
                  <a:gd name="T19" fmla="*/ 223 h 223"/>
                  <a:gd name="T20" fmla="*/ 0 w 159"/>
                  <a:gd name="T21" fmla="*/ 0 h 223"/>
                  <a:gd name="T22" fmla="*/ 60 w 159"/>
                  <a:gd name="T23" fmla="*/ 0 h 223"/>
                  <a:gd name="T24" fmla="*/ 78 w 159"/>
                  <a:gd name="T25" fmla="*/ 108 h 223"/>
                  <a:gd name="T26" fmla="*/ 82 w 159"/>
                  <a:gd name="T27" fmla="*/ 108 h 223"/>
                  <a:gd name="T28" fmla="*/ 99 w 159"/>
                  <a:gd name="T29" fmla="*/ 0 h 223"/>
                  <a:gd name="T30" fmla="*/ 159 w 159"/>
                  <a:gd name="T31" fmla="*/ 0 h 223"/>
                  <a:gd name="T32" fmla="*/ 159 w 159"/>
                  <a:gd name="T33" fmla="*/ 223 h 22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59" h="223">
                    <a:moveTo>
                      <a:pt x="159" y="223"/>
                    </a:moveTo>
                    <a:lnTo>
                      <a:pt x="112" y="223"/>
                    </a:lnTo>
                    <a:lnTo>
                      <a:pt x="112" y="82"/>
                    </a:lnTo>
                    <a:lnTo>
                      <a:pt x="110" y="82"/>
                    </a:lnTo>
                    <a:lnTo>
                      <a:pt x="89" y="223"/>
                    </a:lnTo>
                    <a:lnTo>
                      <a:pt x="70" y="223"/>
                    </a:lnTo>
                    <a:lnTo>
                      <a:pt x="48" y="82"/>
                    </a:lnTo>
                    <a:lnTo>
                      <a:pt x="46" y="82"/>
                    </a:lnTo>
                    <a:lnTo>
                      <a:pt x="46" y="223"/>
                    </a:lnTo>
                    <a:lnTo>
                      <a:pt x="0" y="223"/>
                    </a:lnTo>
                    <a:lnTo>
                      <a:pt x="0" y="0"/>
                    </a:lnTo>
                    <a:lnTo>
                      <a:pt x="60" y="0"/>
                    </a:lnTo>
                    <a:lnTo>
                      <a:pt x="78" y="108"/>
                    </a:lnTo>
                    <a:lnTo>
                      <a:pt x="82" y="108"/>
                    </a:lnTo>
                    <a:lnTo>
                      <a:pt x="99" y="0"/>
                    </a:lnTo>
                    <a:lnTo>
                      <a:pt x="159" y="0"/>
                    </a:lnTo>
                    <a:lnTo>
                      <a:pt x="159" y="22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32" name="Freeform 31"/>
              <p:cNvSpPr>
                <a:spLocks/>
              </p:cNvSpPr>
              <p:nvPr/>
            </p:nvSpPr>
            <p:spPr bwMode="invGray">
              <a:xfrm>
                <a:off x="3274" y="2636"/>
                <a:ext cx="139" cy="223"/>
              </a:xfrm>
              <a:custGeom>
                <a:avLst/>
                <a:gdLst>
                  <a:gd name="T0" fmla="*/ 95 w 139"/>
                  <a:gd name="T1" fmla="*/ 130 h 223"/>
                  <a:gd name="T2" fmla="*/ 95 w 139"/>
                  <a:gd name="T3" fmla="*/ 223 h 223"/>
                  <a:gd name="T4" fmla="*/ 44 w 139"/>
                  <a:gd name="T5" fmla="*/ 223 h 223"/>
                  <a:gd name="T6" fmla="*/ 44 w 139"/>
                  <a:gd name="T7" fmla="*/ 130 h 223"/>
                  <a:gd name="T8" fmla="*/ 0 w 139"/>
                  <a:gd name="T9" fmla="*/ 0 h 223"/>
                  <a:gd name="T10" fmla="*/ 51 w 139"/>
                  <a:gd name="T11" fmla="*/ 0 h 223"/>
                  <a:gd name="T12" fmla="*/ 69 w 139"/>
                  <a:gd name="T13" fmla="*/ 81 h 223"/>
                  <a:gd name="T14" fmla="*/ 70 w 139"/>
                  <a:gd name="T15" fmla="*/ 81 h 223"/>
                  <a:gd name="T16" fmla="*/ 88 w 139"/>
                  <a:gd name="T17" fmla="*/ 0 h 223"/>
                  <a:gd name="T18" fmla="*/ 139 w 139"/>
                  <a:gd name="T19" fmla="*/ 0 h 223"/>
                  <a:gd name="T20" fmla="*/ 95 w 139"/>
                  <a:gd name="T21" fmla="*/ 130 h 22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39" h="223">
                    <a:moveTo>
                      <a:pt x="95" y="130"/>
                    </a:moveTo>
                    <a:lnTo>
                      <a:pt x="95" y="223"/>
                    </a:lnTo>
                    <a:lnTo>
                      <a:pt x="44" y="223"/>
                    </a:lnTo>
                    <a:lnTo>
                      <a:pt x="44" y="130"/>
                    </a:lnTo>
                    <a:lnTo>
                      <a:pt x="0" y="0"/>
                    </a:lnTo>
                    <a:lnTo>
                      <a:pt x="51" y="0"/>
                    </a:lnTo>
                    <a:lnTo>
                      <a:pt x="69" y="81"/>
                    </a:lnTo>
                    <a:lnTo>
                      <a:pt x="70" y="81"/>
                    </a:lnTo>
                    <a:lnTo>
                      <a:pt x="88" y="0"/>
                    </a:lnTo>
                    <a:lnTo>
                      <a:pt x="139" y="0"/>
                    </a:lnTo>
                    <a:lnTo>
                      <a:pt x="95" y="13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33" name="Freeform 32"/>
              <p:cNvSpPr>
                <a:spLocks/>
              </p:cNvSpPr>
              <p:nvPr/>
            </p:nvSpPr>
            <p:spPr bwMode="invGray">
              <a:xfrm>
                <a:off x="2371" y="1344"/>
                <a:ext cx="1022" cy="971"/>
              </a:xfrm>
              <a:custGeom>
                <a:avLst/>
                <a:gdLst>
                  <a:gd name="T0" fmla="*/ 827 w 1022"/>
                  <a:gd name="T1" fmla="*/ 971 h 971"/>
                  <a:gd name="T2" fmla="*/ 511 w 1022"/>
                  <a:gd name="T3" fmla="*/ 741 h 971"/>
                  <a:gd name="T4" fmla="*/ 196 w 1022"/>
                  <a:gd name="T5" fmla="*/ 971 h 971"/>
                  <a:gd name="T6" fmla="*/ 316 w 1022"/>
                  <a:gd name="T7" fmla="*/ 600 h 971"/>
                  <a:gd name="T8" fmla="*/ 0 w 1022"/>
                  <a:gd name="T9" fmla="*/ 371 h 971"/>
                  <a:gd name="T10" fmla="*/ 391 w 1022"/>
                  <a:gd name="T11" fmla="*/ 371 h 971"/>
                  <a:gd name="T12" fmla="*/ 511 w 1022"/>
                  <a:gd name="T13" fmla="*/ 0 h 971"/>
                  <a:gd name="T14" fmla="*/ 632 w 1022"/>
                  <a:gd name="T15" fmla="*/ 371 h 971"/>
                  <a:gd name="T16" fmla="*/ 1022 w 1022"/>
                  <a:gd name="T17" fmla="*/ 371 h 971"/>
                  <a:gd name="T18" fmla="*/ 706 w 1022"/>
                  <a:gd name="T19" fmla="*/ 600 h 971"/>
                  <a:gd name="T20" fmla="*/ 827 w 1022"/>
                  <a:gd name="T21" fmla="*/ 971 h 971"/>
                  <a:gd name="T22" fmla="*/ 827 w 1022"/>
                  <a:gd name="T23" fmla="*/ 971 h 97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022" h="971">
                    <a:moveTo>
                      <a:pt x="827" y="971"/>
                    </a:moveTo>
                    <a:lnTo>
                      <a:pt x="511" y="741"/>
                    </a:lnTo>
                    <a:lnTo>
                      <a:pt x="196" y="971"/>
                    </a:lnTo>
                    <a:lnTo>
                      <a:pt x="316" y="600"/>
                    </a:lnTo>
                    <a:lnTo>
                      <a:pt x="0" y="371"/>
                    </a:lnTo>
                    <a:lnTo>
                      <a:pt x="391" y="371"/>
                    </a:lnTo>
                    <a:lnTo>
                      <a:pt x="511" y="0"/>
                    </a:lnTo>
                    <a:lnTo>
                      <a:pt x="632" y="371"/>
                    </a:lnTo>
                    <a:lnTo>
                      <a:pt x="1022" y="371"/>
                    </a:lnTo>
                    <a:lnTo>
                      <a:pt x="706" y="600"/>
                    </a:lnTo>
                    <a:lnTo>
                      <a:pt x="827" y="971"/>
                    </a:lnTo>
                    <a:close/>
                  </a:path>
                </a:pathLst>
              </a:custGeom>
              <a:solidFill>
                <a:srgbClr val="FFC4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34" name="Freeform 33"/>
              <p:cNvSpPr>
                <a:spLocks/>
              </p:cNvSpPr>
              <p:nvPr/>
            </p:nvSpPr>
            <p:spPr bwMode="invGray">
              <a:xfrm>
                <a:off x="2486" y="1463"/>
                <a:ext cx="793" cy="755"/>
              </a:xfrm>
              <a:custGeom>
                <a:avLst/>
                <a:gdLst>
                  <a:gd name="T0" fmla="*/ 641 w 793"/>
                  <a:gd name="T1" fmla="*/ 755 h 755"/>
                  <a:gd name="T2" fmla="*/ 396 w 793"/>
                  <a:gd name="T3" fmla="*/ 577 h 755"/>
                  <a:gd name="T4" fmla="*/ 151 w 793"/>
                  <a:gd name="T5" fmla="*/ 755 h 755"/>
                  <a:gd name="T6" fmla="*/ 245 w 793"/>
                  <a:gd name="T7" fmla="*/ 467 h 755"/>
                  <a:gd name="T8" fmla="*/ 0 w 793"/>
                  <a:gd name="T9" fmla="*/ 288 h 755"/>
                  <a:gd name="T10" fmla="*/ 303 w 793"/>
                  <a:gd name="T11" fmla="*/ 288 h 755"/>
                  <a:gd name="T12" fmla="*/ 396 w 793"/>
                  <a:gd name="T13" fmla="*/ 0 h 755"/>
                  <a:gd name="T14" fmla="*/ 490 w 793"/>
                  <a:gd name="T15" fmla="*/ 288 h 755"/>
                  <a:gd name="T16" fmla="*/ 793 w 793"/>
                  <a:gd name="T17" fmla="*/ 288 h 755"/>
                  <a:gd name="T18" fmla="*/ 548 w 793"/>
                  <a:gd name="T19" fmla="*/ 467 h 755"/>
                  <a:gd name="T20" fmla="*/ 641 w 793"/>
                  <a:gd name="T21" fmla="*/ 755 h 755"/>
                  <a:gd name="T22" fmla="*/ 641 w 793"/>
                  <a:gd name="T23" fmla="*/ 755 h 75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93" h="755">
                    <a:moveTo>
                      <a:pt x="641" y="755"/>
                    </a:moveTo>
                    <a:lnTo>
                      <a:pt x="396" y="577"/>
                    </a:lnTo>
                    <a:lnTo>
                      <a:pt x="151" y="755"/>
                    </a:lnTo>
                    <a:lnTo>
                      <a:pt x="245" y="467"/>
                    </a:lnTo>
                    <a:lnTo>
                      <a:pt x="0" y="288"/>
                    </a:lnTo>
                    <a:lnTo>
                      <a:pt x="303" y="288"/>
                    </a:lnTo>
                    <a:lnTo>
                      <a:pt x="396" y="0"/>
                    </a:lnTo>
                    <a:lnTo>
                      <a:pt x="490" y="288"/>
                    </a:lnTo>
                    <a:lnTo>
                      <a:pt x="793" y="288"/>
                    </a:lnTo>
                    <a:lnTo>
                      <a:pt x="548" y="467"/>
                    </a:lnTo>
                    <a:lnTo>
                      <a:pt x="641" y="755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35" name="Freeform 34"/>
              <p:cNvSpPr>
                <a:spLocks/>
              </p:cNvSpPr>
              <p:nvPr/>
            </p:nvSpPr>
            <p:spPr bwMode="invGray">
              <a:xfrm>
                <a:off x="2595" y="1579"/>
                <a:ext cx="574" cy="545"/>
              </a:xfrm>
              <a:custGeom>
                <a:avLst/>
                <a:gdLst>
                  <a:gd name="T0" fmla="*/ 287 w 574"/>
                  <a:gd name="T1" fmla="*/ 0 h 545"/>
                  <a:gd name="T2" fmla="*/ 355 w 574"/>
                  <a:gd name="T3" fmla="*/ 208 h 545"/>
                  <a:gd name="T4" fmla="*/ 574 w 574"/>
                  <a:gd name="T5" fmla="*/ 208 h 545"/>
                  <a:gd name="T6" fmla="*/ 396 w 574"/>
                  <a:gd name="T7" fmla="*/ 337 h 545"/>
                  <a:gd name="T8" fmla="*/ 464 w 574"/>
                  <a:gd name="T9" fmla="*/ 545 h 545"/>
                  <a:gd name="T10" fmla="*/ 287 w 574"/>
                  <a:gd name="T11" fmla="*/ 416 h 545"/>
                  <a:gd name="T12" fmla="*/ 110 w 574"/>
                  <a:gd name="T13" fmla="*/ 545 h 545"/>
                  <a:gd name="T14" fmla="*/ 178 w 574"/>
                  <a:gd name="T15" fmla="*/ 337 h 545"/>
                  <a:gd name="T16" fmla="*/ 0 w 574"/>
                  <a:gd name="T17" fmla="*/ 208 h 545"/>
                  <a:gd name="T18" fmla="*/ 219 w 574"/>
                  <a:gd name="T19" fmla="*/ 208 h 545"/>
                  <a:gd name="T20" fmla="*/ 287 w 574"/>
                  <a:gd name="T21" fmla="*/ 0 h 54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74" h="545">
                    <a:moveTo>
                      <a:pt x="287" y="0"/>
                    </a:moveTo>
                    <a:lnTo>
                      <a:pt x="355" y="208"/>
                    </a:lnTo>
                    <a:lnTo>
                      <a:pt x="574" y="208"/>
                    </a:lnTo>
                    <a:lnTo>
                      <a:pt x="396" y="337"/>
                    </a:lnTo>
                    <a:lnTo>
                      <a:pt x="464" y="545"/>
                    </a:lnTo>
                    <a:lnTo>
                      <a:pt x="287" y="416"/>
                    </a:lnTo>
                    <a:lnTo>
                      <a:pt x="110" y="545"/>
                    </a:lnTo>
                    <a:lnTo>
                      <a:pt x="178" y="337"/>
                    </a:lnTo>
                    <a:lnTo>
                      <a:pt x="0" y="208"/>
                    </a:lnTo>
                    <a:lnTo>
                      <a:pt x="219" y="208"/>
                    </a:lnTo>
                    <a:lnTo>
                      <a:pt x="28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latin typeface="Adobe Garamond Pro" panose="02020502060506020403" pitchFamily="18" charset="0"/>
                </a:endParaRPr>
              </a:p>
            </p:txBody>
          </p:sp>
        </p:grpSp>
      </p:grpSp>
      <p:grpSp>
        <p:nvGrpSpPr>
          <p:cNvPr id="41" name="AMC insignia"/>
          <p:cNvGrpSpPr>
            <a:grpSpLocks noChangeAspect="1"/>
          </p:cNvGrpSpPr>
          <p:nvPr userDrawn="1"/>
        </p:nvGrpSpPr>
        <p:grpSpPr bwMode="auto">
          <a:xfrm>
            <a:off x="7861281" y="5791199"/>
            <a:ext cx="713456" cy="838201"/>
            <a:chOff x="4592" y="1364"/>
            <a:chExt cx="1161" cy="1364"/>
          </a:xfrm>
        </p:grpSpPr>
        <p:sp>
          <p:nvSpPr>
            <p:cNvPr id="42" name="Crest Freeform"/>
            <p:cNvSpPr>
              <a:spLocks/>
            </p:cNvSpPr>
            <p:nvPr userDrawn="1"/>
          </p:nvSpPr>
          <p:spPr bwMode="auto">
            <a:xfrm>
              <a:off x="4605" y="1378"/>
              <a:ext cx="1135" cy="1335"/>
            </a:xfrm>
            <a:custGeom>
              <a:avLst/>
              <a:gdLst>
                <a:gd name="T0" fmla="*/ 1477 w 2954"/>
                <a:gd name="T1" fmla="*/ 0 h 3479"/>
                <a:gd name="T2" fmla="*/ 2954 w 2954"/>
                <a:gd name="T3" fmla="*/ 356 h 3479"/>
                <a:gd name="T4" fmla="*/ 2954 w 2954"/>
                <a:gd name="T5" fmla="*/ 1377 h 3479"/>
                <a:gd name="T6" fmla="*/ 1477 w 2954"/>
                <a:gd name="T7" fmla="*/ 3479 h 3479"/>
                <a:gd name="T8" fmla="*/ 0 w 2954"/>
                <a:gd name="T9" fmla="*/ 1377 h 3479"/>
                <a:gd name="T10" fmla="*/ 0 w 2954"/>
                <a:gd name="T11" fmla="*/ 356 h 3479"/>
                <a:gd name="T12" fmla="*/ 1477 w 2954"/>
                <a:gd name="T13" fmla="*/ 0 h 3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54" h="3479">
                  <a:moveTo>
                    <a:pt x="1477" y="0"/>
                  </a:moveTo>
                  <a:cubicBezTo>
                    <a:pt x="2003" y="0"/>
                    <a:pt x="2609" y="127"/>
                    <a:pt x="2954" y="356"/>
                  </a:cubicBezTo>
                  <a:cubicBezTo>
                    <a:pt x="2954" y="1377"/>
                    <a:pt x="2954" y="1377"/>
                    <a:pt x="2954" y="1377"/>
                  </a:cubicBezTo>
                  <a:cubicBezTo>
                    <a:pt x="2954" y="2275"/>
                    <a:pt x="2402" y="3111"/>
                    <a:pt x="1477" y="3479"/>
                  </a:cubicBezTo>
                  <a:cubicBezTo>
                    <a:pt x="552" y="3111"/>
                    <a:pt x="0" y="2275"/>
                    <a:pt x="0" y="1377"/>
                  </a:cubicBezTo>
                  <a:cubicBezTo>
                    <a:pt x="0" y="356"/>
                    <a:pt x="0" y="356"/>
                    <a:pt x="0" y="356"/>
                  </a:cubicBezTo>
                  <a:cubicBezTo>
                    <a:pt x="345" y="127"/>
                    <a:pt x="951" y="0"/>
                    <a:pt x="147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3" name="Black Frame Freeform"/>
            <p:cNvSpPr>
              <a:spLocks noEditPoints="1"/>
            </p:cNvSpPr>
            <p:nvPr userDrawn="1"/>
          </p:nvSpPr>
          <p:spPr bwMode="auto">
            <a:xfrm>
              <a:off x="4592" y="1364"/>
              <a:ext cx="1161" cy="1364"/>
            </a:xfrm>
            <a:custGeom>
              <a:avLst/>
              <a:gdLst>
                <a:gd name="T0" fmla="*/ 3010 w 3026"/>
                <a:gd name="T1" fmla="*/ 362 h 3554"/>
                <a:gd name="T2" fmla="*/ 2328 w 3026"/>
                <a:gd name="T3" fmla="*/ 93 h 3554"/>
                <a:gd name="T4" fmla="*/ 1513 w 3026"/>
                <a:gd name="T5" fmla="*/ 0 h 3554"/>
                <a:gd name="T6" fmla="*/ 698 w 3026"/>
                <a:gd name="T7" fmla="*/ 93 h 3554"/>
                <a:gd name="T8" fmla="*/ 16 w 3026"/>
                <a:gd name="T9" fmla="*/ 362 h 3554"/>
                <a:gd name="T10" fmla="*/ 0 w 3026"/>
                <a:gd name="T11" fmla="*/ 373 h 3554"/>
                <a:gd name="T12" fmla="*/ 0 w 3026"/>
                <a:gd name="T13" fmla="*/ 1413 h 3554"/>
                <a:gd name="T14" fmla="*/ 398 w 3026"/>
                <a:gd name="T15" fmla="*/ 2683 h 3554"/>
                <a:gd name="T16" fmla="*/ 1500 w 3026"/>
                <a:gd name="T17" fmla="*/ 3548 h 3554"/>
                <a:gd name="T18" fmla="*/ 1513 w 3026"/>
                <a:gd name="T19" fmla="*/ 3554 h 3554"/>
                <a:gd name="T20" fmla="*/ 1526 w 3026"/>
                <a:gd name="T21" fmla="*/ 3548 h 3554"/>
                <a:gd name="T22" fmla="*/ 2628 w 3026"/>
                <a:gd name="T23" fmla="*/ 2683 h 3554"/>
                <a:gd name="T24" fmla="*/ 3026 w 3026"/>
                <a:gd name="T25" fmla="*/ 1413 h 3554"/>
                <a:gd name="T26" fmla="*/ 3026 w 3026"/>
                <a:gd name="T27" fmla="*/ 373 h 3554"/>
                <a:gd name="T28" fmla="*/ 3010 w 3026"/>
                <a:gd name="T29" fmla="*/ 362 h 3554"/>
                <a:gd name="T30" fmla="*/ 2954 w 3026"/>
                <a:gd name="T31" fmla="*/ 1413 h 3554"/>
                <a:gd name="T32" fmla="*/ 1513 w 3026"/>
                <a:gd name="T33" fmla="*/ 3476 h 3554"/>
                <a:gd name="T34" fmla="*/ 72 w 3026"/>
                <a:gd name="T35" fmla="*/ 1413 h 3554"/>
                <a:gd name="T36" fmla="*/ 72 w 3026"/>
                <a:gd name="T37" fmla="*/ 412 h 3554"/>
                <a:gd name="T38" fmla="*/ 1513 w 3026"/>
                <a:gd name="T39" fmla="*/ 72 h 3554"/>
                <a:gd name="T40" fmla="*/ 2954 w 3026"/>
                <a:gd name="T41" fmla="*/ 412 h 3554"/>
                <a:gd name="T42" fmla="*/ 2954 w 3026"/>
                <a:gd name="T43" fmla="*/ 1413 h 3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026" h="3554">
                  <a:moveTo>
                    <a:pt x="3010" y="362"/>
                  </a:moveTo>
                  <a:cubicBezTo>
                    <a:pt x="2842" y="251"/>
                    <a:pt x="2606" y="158"/>
                    <a:pt x="2328" y="93"/>
                  </a:cubicBezTo>
                  <a:cubicBezTo>
                    <a:pt x="2069" y="33"/>
                    <a:pt x="1779" y="0"/>
                    <a:pt x="1513" y="0"/>
                  </a:cubicBezTo>
                  <a:cubicBezTo>
                    <a:pt x="1247" y="0"/>
                    <a:pt x="957" y="33"/>
                    <a:pt x="698" y="93"/>
                  </a:cubicBezTo>
                  <a:cubicBezTo>
                    <a:pt x="420" y="158"/>
                    <a:pt x="184" y="251"/>
                    <a:pt x="16" y="362"/>
                  </a:cubicBezTo>
                  <a:cubicBezTo>
                    <a:pt x="0" y="373"/>
                    <a:pt x="0" y="373"/>
                    <a:pt x="0" y="373"/>
                  </a:cubicBezTo>
                  <a:cubicBezTo>
                    <a:pt x="0" y="1413"/>
                    <a:pt x="0" y="1413"/>
                    <a:pt x="0" y="1413"/>
                  </a:cubicBezTo>
                  <a:cubicBezTo>
                    <a:pt x="0" y="1867"/>
                    <a:pt x="138" y="2306"/>
                    <a:pt x="398" y="2683"/>
                  </a:cubicBezTo>
                  <a:cubicBezTo>
                    <a:pt x="664" y="3068"/>
                    <a:pt x="1045" y="3368"/>
                    <a:pt x="1500" y="3548"/>
                  </a:cubicBezTo>
                  <a:cubicBezTo>
                    <a:pt x="1513" y="3554"/>
                    <a:pt x="1513" y="3554"/>
                    <a:pt x="1513" y="3554"/>
                  </a:cubicBezTo>
                  <a:cubicBezTo>
                    <a:pt x="1526" y="3548"/>
                    <a:pt x="1526" y="3548"/>
                    <a:pt x="1526" y="3548"/>
                  </a:cubicBezTo>
                  <a:cubicBezTo>
                    <a:pt x="1981" y="3368"/>
                    <a:pt x="2362" y="3068"/>
                    <a:pt x="2628" y="2683"/>
                  </a:cubicBezTo>
                  <a:cubicBezTo>
                    <a:pt x="2888" y="2306"/>
                    <a:pt x="3026" y="1867"/>
                    <a:pt x="3026" y="1413"/>
                  </a:cubicBezTo>
                  <a:cubicBezTo>
                    <a:pt x="3026" y="373"/>
                    <a:pt x="3026" y="373"/>
                    <a:pt x="3026" y="373"/>
                  </a:cubicBezTo>
                  <a:lnTo>
                    <a:pt x="3010" y="362"/>
                  </a:lnTo>
                  <a:close/>
                  <a:moveTo>
                    <a:pt x="2954" y="1413"/>
                  </a:moveTo>
                  <a:cubicBezTo>
                    <a:pt x="2954" y="2314"/>
                    <a:pt x="2389" y="3122"/>
                    <a:pt x="1513" y="3476"/>
                  </a:cubicBezTo>
                  <a:cubicBezTo>
                    <a:pt x="637" y="3122"/>
                    <a:pt x="72" y="2314"/>
                    <a:pt x="72" y="1413"/>
                  </a:cubicBezTo>
                  <a:cubicBezTo>
                    <a:pt x="72" y="412"/>
                    <a:pt x="72" y="412"/>
                    <a:pt x="72" y="412"/>
                  </a:cubicBezTo>
                  <a:cubicBezTo>
                    <a:pt x="391" y="208"/>
                    <a:pt x="966" y="72"/>
                    <a:pt x="1513" y="72"/>
                  </a:cubicBezTo>
                  <a:cubicBezTo>
                    <a:pt x="2060" y="72"/>
                    <a:pt x="2635" y="208"/>
                    <a:pt x="2954" y="412"/>
                  </a:cubicBezTo>
                  <a:lnTo>
                    <a:pt x="2954" y="14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4" name="Blue Freeform"/>
            <p:cNvSpPr>
              <a:spLocks/>
            </p:cNvSpPr>
            <p:nvPr userDrawn="1"/>
          </p:nvSpPr>
          <p:spPr bwMode="auto">
            <a:xfrm>
              <a:off x="5172" y="1540"/>
              <a:ext cx="511" cy="1116"/>
            </a:xfrm>
            <a:custGeom>
              <a:avLst/>
              <a:gdLst>
                <a:gd name="T0" fmla="*/ 1329 w 1329"/>
                <a:gd name="T1" fmla="*/ 40 h 2908"/>
                <a:gd name="T2" fmla="*/ 302 w 1329"/>
                <a:gd name="T3" fmla="*/ 1068 h 2908"/>
                <a:gd name="T4" fmla="*/ 544 w 1329"/>
                <a:gd name="T5" fmla="*/ 1370 h 2908"/>
                <a:gd name="T6" fmla="*/ 0 w 1329"/>
                <a:gd name="T7" fmla="*/ 1991 h 2908"/>
                <a:gd name="T8" fmla="*/ 0 w 1329"/>
                <a:gd name="T9" fmla="*/ 2908 h 2908"/>
                <a:gd name="T10" fmla="*/ 1329 w 1329"/>
                <a:gd name="T11" fmla="*/ 930 h 2908"/>
                <a:gd name="T12" fmla="*/ 1329 w 1329"/>
                <a:gd name="T13" fmla="*/ 40 h 2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9" h="2908">
                  <a:moveTo>
                    <a:pt x="1329" y="40"/>
                  </a:moveTo>
                  <a:cubicBezTo>
                    <a:pt x="302" y="1068"/>
                    <a:pt x="302" y="1068"/>
                    <a:pt x="302" y="1068"/>
                  </a:cubicBezTo>
                  <a:cubicBezTo>
                    <a:pt x="544" y="1370"/>
                    <a:pt x="544" y="1370"/>
                    <a:pt x="544" y="1370"/>
                  </a:cubicBezTo>
                  <a:cubicBezTo>
                    <a:pt x="0" y="1991"/>
                    <a:pt x="0" y="1991"/>
                    <a:pt x="0" y="1991"/>
                  </a:cubicBezTo>
                  <a:cubicBezTo>
                    <a:pt x="0" y="2908"/>
                    <a:pt x="0" y="2908"/>
                    <a:pt x="0" y="2908"/>
                  </a:cubicBezTo>
                  <a:cubicBezTo>
                    <a:pt x="540" y="2665"/>
                    <a:pt x="1329" y="2054"/>
                    <a:pt x="1329" y="930"/>
                  </a:cubicBezTo>
                  <a:cubicBezTo>
                    <a:pt x="1329" y="0"/>
                    <a:pt x="1329" y="41"/>
                    <a:pt x="1329" y="40"/>
                  </a:cubicBezTo>
                  <a:close/>
                </a:path>
              </a:pathLst>
            </a:custGeom>
            <a:solidFill>
              <a:srgbClr val="0056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5" name="Red Freeform"/>
            <p:cNvSpPr>
              <a:spLocks/>
            </p:cNvSpPr>
            <p:nvPr userDrawn="1"/>
          </p:nvSpPr>
          <p:spPr bwMode="auto">
            <a:xfrm>
              <a:off x="4662" y="1540"/>
              <a:ext cx="510" cy="1116"/>
            </a:xfrm>
            <a:custGeom>
              <a:avLst/>
              <a:gdLst>
                <a:gd name="T0" fmla="*/ 0 w 1329"/>
                <a:gd name="T1" fmla="*/ 40 h 2908"/>
                <a:gd name="T2" fmla="*/ 1027 w 1329"/>
                <a:gd name="T3" fmla="*/ 1068 h 2908"/>
                <a:gd name="T4" fmla="*/ 785 w 1329"/>
                <a:gd name="T5" fmla="*/ 1370 h 2908"/>
                <a:gd name="T6" fmla="*/ 1329 w 1329"/>
                <a:gd name="T7" fmla="*/ 1991 h 2908"/>
                <a:gd name="T8" fmla="*/ 1329 w 1329"/>
                <a:gd name="T9" fmla="*/ 2908 h 2908"/>
                <a:gd name="T10" fmla="*/ 0 w 1329"/>
                <a:gd name="T11" fmla="*/ 930 h 2908"/>
                <a:gd name="T12" fmla="*/ 0 w 1329"/>
                <a:gd name="T13" fmla="*/ 40 h 2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9" h="2908">
                  <a:moveTo>
                    <a:pt x="0" y="40"/>
                  </a:moveTo>
                  <a:cubicBezTo>
                    <a:pt x="1027" y="1068"/>
                    <a:pt x="1027" y="1068"/>
                    <a:pt x="1027" y="1068"/>
                  </a:cubicBezTo>
                  <a:cubicBezTo>
                    <a:pt x="785" y="1370"/>
                    <a:pt x="785" y="1370"/>
                    <a:pt x="785" y="1370"/>
                  </a:cubicBezTo>
                  <a:cubicBezTo>
                    <a:pt x="1329" y="1991"/>
                    <a:pt x="1329" y="1991"/>
                    <a:pt x="1329" y="1991"/>
                  </a:cubicBezTo>
                  <a:cubicBezTo>
                    <a:pt x="1329" y="2908"/>
                    <a:pt x="1329" y="2908"/>
                    <a:pt x="1329" y="2908"/>
                  </a:cubicBezTo>
                  <a:cubicBezTo>
                    <a:pt x="789" y="2665"/>
                    <a:pt x="0" y="2054"/>
                    <a:pt x="0" y="930"/>
                  </a:cubicBezTo>
                  <a:cubicBezTo>
                    <a:pt x="0" y="0"/>
                    <a:pt x="0" y="41"/>
                    <a:pt x="0" y="40"/>
                  </a:cubicBezTo>
                  <a:close/>
                </a:path>
              </a:pathLst>
            </a:custGeom>
            <a:solidFill>
              <a:srgbClr val="C320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2246711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/>
              <a:t>Click to add bumper</a:t>
            </a:r>
          </a:p>
        </p:txBody>
      </p:sp>
      <p:sp>
        <p:nvSpPr>
          <p:cNvPr id="32" name="Title Placeholder 1"/>
          <p:cNvSpPr>
            <a:spLocks noGrp="1"/>
          </p:cNvSpPr>
          <p:nvPr>
            <p:ph type="title" hasCustomPrompt="1"/>
          </p:nvPr>
        </p:nvSpPr>
        <p:spPr bwMode="gray">
          <a:xfrm>
            <a:off x="836761" y="99565"/>
            <a:ext cx="7955280" cy="480131"/>
          </a:xfrm>
          <a:prstGeom prst="rect">
            <a:avLst/>
          </a:prstGeom>
        </p:spPr>
        <p:txBody>
          <a:bodyPr vert="horz" lIns="182880" tIns="45720" rIns="91440" bIns="45720" rtlCol="0" anchor="t" anchorCtr="0">
            <a:spAutoFit/>
          </a:bodyPr>
          <a:lstStyle>
            <a:lvl1pPr marL="0">
              <a:defRPr>
                <a:solidFill>
                  <a:schemeClr val="tx1"/>
                </a:solidFill>
              </a:defRPr>
            </a:lvl1pPr>
          </a:lstStyle>
          <a:p>
            <a:pPr marL="0" lvl="0"/>
            <a:r>
              <a:rPr lang="en-US" dirty="0"/>
              <a:t>Slide Title — Arial 28 Bold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/>
          </p:nvPr>
        </p:nvSpPr>
        <p:spPr>
          <a:xfrm>
            <a:off x="836761" y="683879"/>
            <a:ext cx="5217198" cy="914400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ü"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39365252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459198" y="6646200"/>
            <a:ext cx="2225616" cy="181780"/>
          </a:xfrm>
          <a:prstGeom prst="rect">
            <a:avLst/>
          </a:prstGeom>
        </p:spPr>
        <p:txBody>
          <a:bodyPr/>
          <a:lstStyle/>
          <a:p>
            <a:fld id="{24166B85-07C7-4506-973E-03B99C963C6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717537" y="6109463"/>
            <a:ext cx="950976" cy="365125"/>
          </a:xfrm>
          <a:prstGeom prst="rect">
            <a:avLst/>
          </a:prstGeom>
        </p:spPr>
        <p:txBody>
          <a:bodyPr/>
          <a:lstStyle>
            <a:lvl1pPr algn="r">
              <a:defRPr sz="788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309814" y="457200"/>
            <a:ext cx="5654675" cy="48013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885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7352812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/>
              <a:t>Click to add bumper</a:t>
            </a:r>
          </a:p>
        </p:txBody>
      </p:sp>
      <p:sp>
        <p:nvSpPr>
          <p:cNvPr id="32" name="Title Placeholder 1"/>
          <p:cNvSpPr>
            <a:spLocks noGrp="1"/>
          </p:cNvSpPr>
          <p:nvPr>
            <p:ph type="title" hasCustomPrompt="1"/>
          </p:nvPr>
        </p:nvSpPr>
        <p:spPr bwMode="gray">
          <a:xfrm>
            <a:off x="836761" y="99565"/>
            <a:ext cx="7955280" cy="480131"/>
          </a:xfrm>
          <a:prstGeom prst="rect">
            <a:avLst/>
          </a:prstGeom>
        </p:spPr>
        <p:txBody>
          <a:bodyPr vert="horz" lIns="182880" tIns="45720" rIns="91440" bIns="45720" rtlCol="0" anchor="t" anchorCtr="0">
            <a:spAutoFit/>
          </a:bodyPr>
          <a:lstStyle>
            <a:lvl1pPr marL="0">
              <a:defRPr>
                <a:solidFill>
                  <a:schemeClr val="tx1"/>
                </a:solidFill>
              </a:defRPr>
            </a:lvl1pPr>
          </a:lstStyle>
          <a:p>
            <a:pPr marL="0" lvl="0"/>
            <a:r>
              <a:rPr lang="en-US" dirty="0"/>
              <a:t>Slide Title — Arial 28 Bold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/>
          </p:nvPr>
        </p:nvSpPr>
        <p:spPr>
          <a:xfrm>
            <a:off x="836761" y="683879"/>
            <a:ext cx="5217198" cy="914400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ü"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041106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Facer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2621" y="5330180"/>
            <a:ext cx="7231380" cy="528561"/>
          </a:xfr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200" b="1"/>
            </a:lvl1pPr>
            <a:lvl2pPr marL="227013" indent="-173038">
              <a:buFont typeface="Wingdings" panose="05000000000000000000" pitchFamily="2" charset="2"/>
              <a:buChar char="ü"/>
              <a:defRPr sz="1000"/>
            </a:lvl2pPr>
            <a:lvl3pPr marL="400050" indent="-168275">
              <a:defRPr sz="1000"/>
            </a:lvl3pPr>
            <a:lvl4pPr marL="574675" indent="-174625">
              <a:defRPr sz="1000"/>
            </a:lvl4pPr>
            <a:lvl5pPr marL="741363" indent="-168275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6237688" y="135118"/>
            <a:ext cx="3004633" cy="479425"/>
          </a:xfrm>
          <a:prstGeom prst="rect">
            <a:avLst/>
          </a:prstGeom>
        </p:spPr>
        <p:txBody>
          <a:bodyPr lIns="9144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8" name="Classification top"/>
          <p:cNvSpPr txBox="1"/>
          <p:nvPr userDrawn="1"/>
        </p:nvSpPr>
        <p:spPr bwMode="white">
          <a:xfrm>
            <a:off x="3657600" y="0"/>
            <a:ext cx="1828800" cy="160338"/>
          </a:xfrm>
          <a:prstGeom prst="rect">
            <a:avLst/>
          </a:prstGeom>
          <a:noFill/>
        </p:spPr>
        <p:txBody>
          <a:bodyPr wrap="none" lIns="0" tIns="9144" rIns="0" bIns="18288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UNCLASSIFIED//FOUO</a:t>
            </a:r>
          </a:p>
        </p:txBody>
      </p:sp>
      <p:sp>
        <p:nvSpPr>
          <p:cNvPr id="9" name="Classification bottom"/>
          <p:cNvSpPr txBox="1"/>
          <p:nvPr userDrawn="1"/>
        </p:nvSpPr>
        <p:spPr bwMode="black">
          <a:xfrm>
            <a:off x="841248" y="128234"/>
            <a:ext cx="5393094" cy="480131"/>
          </a:xfrm>
          <a:prstGeom prst="rect">
            <a:avLst/>
          </a:prstGeom>
        </p:spPr>
        <p:txBody>
          <a:bodyPr vert="horz" wrap="square" lIns="45720" tIns="45720" rIns="0" bIns="45720" rtlCol="0" anchor="t" anchorCtr="0">
            <a:spAutoFit/>
          </a:bodyPr>
          <a:lstStyle>
            <a:lvl1pPr defTabSz="914400" eaLnBrk="1" latinLnBrk="0" hangingPunct="1">
              <a:lnSpc>
                <a:spcPct val="90000"/>
              </a:lnSpc>
              <a:buNone/>
              <a:defRPr sz="2800" b="1"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z="2800" dirty="0"/>
              <a:t>AMC</a:t>
            </a:r>
            <a:r>
              <a:rPr lang="en-US" sz="2800" baseline="0" dirty="0"/>
              <a:t> Campaign Plan Linkage </a:t>
            </a:r>
            <a:r>
              <a:rPr lang="en-US" sz="2800" dirty="0"/>
              <a:t>–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59156079"/>
              </p:ext>
            </p:extLst>
          </p:nvPr>
        </p:nvGraphicFramePr>
        <p:xfrm>
          <a:off x="0" y="804301"/>
          <a:ext cx="997527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7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7076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/>
                        <a:t>EVENT CHAIR:</a:t>
                      </a:r>
                    </a:p>
                  </a:txBody>
                  <a:tcPr marL="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732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/>
                        <a:t>EVENT TOR:</a:t>
                      </a:r>
                    </a:p>
                  </a:txBody>
                  <a:tcPr marL="0" marR="457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/>
                        <a:t>OTHER:</a:t>
                      </a:r>
                    </a:p>
                  </a:txBody>
                  <a:tcPr marL="0" marR="4572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965747977"/>
              </p:ext>
            </p:extLst>
          </p:nvPr>
        </p:nvGraphicFramePr>
        <p:xfrm>
          <a:off x="0" y="1532783"/>
          <a:ext cx="997527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7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7076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/>
                        <a:t>AMC Staff</a:t>
                      </a:r>
                    </a:p>
                  </a:txBody>
                  <a:tcPr marL="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732"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OPR: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OCR: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372229" y="1785351"/>
            <a:ext cx="1540073" cy="150813"/>
          </a:xfrm>
        </p:spPr>
        <p:txBody>
          <a:bodyPr lIns="45720" rIns="45720">
            <a:noAutofit/>
          </a:bodyPr>
          <a:lstStyle>
            <a:lvl1pPr marL="0" indent="0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enter OPR</a:t>
            </a:r>
          </a:p>
        </p:txBody>
      </p:sp>
      <p:sp>
        <p:nvSpPr>
          <p:cNvPr id="19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372229" y="2036681"/>
            <a:ext cx="1540073" cy="150813"/>
          </a:xfrm>
        </p:spPr>
        <p:txBody>
          <a:bodyPr lIns="45720" rIns="45720">
            <a:noAutofit/>
          </a:bodyPr>
          <a:lstStyle>
            <a:lvl1pPr marL="0" indent="0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enter OCR</a:t>
            </a:r>
          </a:p>
        </p:txBody>
      </p:sp>
      <p:cxnSp>
        <p:nvCxnSpPr>
          <p:cNvPr id="20" name="Straight Connector 19"/>
          <p:cNvCxnSpPr/>
          <p:nvPr userDrawn="1"/>
        </p:nvCxnSpPr>
        <p:spPr>
          <a:xfrm flipV="1">
            <a:off x="1912620" y="708660"/>
            <a:ext cx="0" cy="60416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1912620" y="5105400"/>
            <a:ext cx="72313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22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512189"/>
            <a:ext cx="1912938" cy="1125309"/>
          </a:xfrm>
        </p:spPr>
        <p:txBody>
          <a:bodyPr vert="horz" lIns="45720" tIns="45720" rIns="45720" bIns="45720" rtlCol="0">
            <a:normAutofit/>
          </a:bodyPr>
          <a:lstStyle>
            <a:lvl1pPr marL="741363" indent="-741363">
              <a:defRPr lang="en-US" sz="1200" b="1" smtClean="0"/>
            </a:lvl1pPr>
            <a:lvl2pPr>
              <a:defRPr lang="en-US" sz="1000" smtClean="0"/>
            </a:lvl2pPr>
            <a:lvl3pPr>
              <a:defRPr lang="en-US" sz="1000" smtClean="0"/>
            </a:lvl3pPr>
            <a:lvl4pPr>
              <a:defRPr lang="en-US" sz="1000" smtClean="0"/>
            </a:lvl4pPr>
            <a:lvl5pPr>
              <a:defRPr lang="en-US" sz="1000"/>
            </a:lvl5pPr>
          </a:lstStyle>
          <a:p>
            <a:pPr marL="0" lvl="0" indent="0"/>
            <a:r>
              <a:rPr lang="en-US" dirty="0"/>
              <a:t>Click to edit Internal:</a:t>
            </a:r>
          </a:p>
          <a:p>
            <a:pPr marL="227013" lvl="1" indent="-173038">
              <a:buFont typeface="Wingdings" panose="05000000000000000000" pitchFamily="2" charset="2"/>
              <a:buChar char="ü"/>
            </a:pPr>
            <a:r>
              <a:rPr lang="en-US" dirty="0"/>
              <a:t>Second level</a:t>
            </a:r>
          </a:p>
          <a:p>
            <a:pPr marL="400050" lvl="2" indent="-168275"/>
            <a:r>
              <a:rPr lang="en-US" dirty="0"/>
              <a:t>Third level</a:t>
            </a:r>
          </a:p>
          <a:p>
            <a:pPr marL="574675" lvl="3" indent="-174625"/>
            <a:r>
              <a:rPr lang="en-US" dirty="0"/>
              <a:t>Fourth level</a:t>
            </a:r>
          </a:p>
          <a:p>
            <a:pPr marL="741363" lvl="4" indent="-168275"/>
            <a:r>
              <a:rPr lang="en-US" dirty="0"/>
              <a:t>Fifth level</a:t>
            </a:r>
          </a:p>
        </p:txBody>
      </p:sp>
      <p:sp>
        <p:nvSpPr>
          <p:cNvPr id="24" name="Text Placeholder 22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3631164"/>
            <a:ext cx="1912938" cy="1125309"/>
          </a:xfrm>
        </p:spPr>
        <p:txBody>
          <a:bodyPr vert="horz" lIns="45720" tIns="45720" rIns="45720" bIns="45720" rtlCol="0">
            <a:normAutofit/>
          </a:bodyPr>
          <a:lstStyle>
            <a:lvl1pPr marL="228600" indent="-228600">
              <a:def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000" smtClean="0"/>
            </a:lvl2pPr>
            <a:lvl3pPr>
              <a:defRPr lang="en-US" sz="1000" smtClean="0"/>
            </a:lvl3pPr>
            <a:lvl4pPr>
              <a:defRPr lang="en-US" sz="1000" smtClean="0"/>
            </a:lvl4pPr>
            <a:lvl5pPr>
              <a:defRPr lang="en-US" sz="1000"/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Click to edit External:</a:t>
            </a:r>
          </a:p>
          <a:p>
            <a:pPr marL="227013" lvl="1" indent="-173038">
              <a:buFont typeface="Wingdings" panose="05000000000000000000" pitchFamily="2" charset="2"/>
              <a:buChar char="ü"/>
            </a:pPr>
            <a:r>
              <a:rPr lang="en-US" dirty="0"/>
              <a:t>Second level</a:t>
            </a:r>
          </a:p>
          <a:p>
            <a:pPr marL="400050" lvl="2" indent="-168275"/>
            <a:r>
              <a:rPr lang="en-US" dirty="0"/>
              <a:t>Third level</a:t>
            </a:r>
          </a:p>
          <a:p>
            <a:pPr marL="574675" lvl="3" indent="-174625"/>
            <a:r>
              <a:rPr lang="en-US" dirty="0"/>
              <a:t>Fourth level</a:t>
            </a:r>
          </a:p>
          <a:p>
            <a:pPr marL="741363" lvl="4" indent="-168275"/>
            <a:r>
              <a:rPr lang="en-US" dirty="0"/>
              <a:t>Fifth level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9304" y="2297636"/>
            <a:ext cx="1064715" cy="2585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lvl="0" indent="0" defTabSz="91440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>
                <a:latin typeface="+mn-lt"/>
              </a:defRPr>
            </a:lvl1pPr>
            <a:lvl2pPr marL="227013" lvl="1" indent="-173038" defTabSz="91440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ü"/>
              <a:defRPr sz="1000">
                <a:latin typeface="+mn-lt"/>
              </a:defRPr>
            </a:lvl2pPr>
            <a:lvl3pPr marL="400050" lvl="2" indent="-168275" defTabSz="91440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>
                <a:latin typeface="+mn-lt"/>
              </a:defRPr>
            </a:lvl3pPr>
            <a:lvl4pPr marL="574675" lvl="3" indent="-174625" defTabSz="91440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>
                <a:latin typeface="+mn-lt"/>
              </a:defRPr>
            </a:lvl4pPr>
            <a:lvl5pPr marL="741363" lvl="4" indent="-168275" defTabSz="91440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>
                <a:latin typeface="+mn-lt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9pPr>
          </a:lstStyle>
          <a:p>
            <a:pPr lvl="0"/>
            <a:r>
              <a:rPr lang="en-US" dirty="0"/>
              <a:t>Participants</a:t>
            </a:r>
          </a:p>
        </p:txBody>
      </p:sp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2243" y="838200"/>
            <a:ext cx="7264656" cy="4116639"/>
          </a:xfrm>
          <a:prstGeom prst="rect">
            <a:avLst/>
          </a:prstGeom>
        </p:spPr>
      </p:pic>
      <p:sp>
        <p:nvSpPr>
          <p:cNvPr id="28" name="TextBox 27"/>
          <p:cNvSpPr txBox="1"/>
          <p:nvPr userDrawn="1"/>
        </p:nvSpPr>
        <p:spPr>
          <a:xfrm>
            <a:off x="19304" y="4760892"/>
            <a:ext cx="1257833" cy="2585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lvl="0" indent="0" defTabSz="91440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>
                <a:latin typeface="+mn-lt"/>
              </a:defRPr>
            </a:lvl1pPr>
            <a:lvl2pPr marL="227013" lvl="1" indent="-173038" defTabSz="91440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ü"/>
              <a:defRPr sz="1000">
                <a:latin typeface="+mn-lt"/>
              </a:defRPr>
            </a:lvl2pPr>
            <a:lvl3pPr marL="400050" lvl="2" indent="-168275" defTabSz="91440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>
                <a:latin typeface="+mn-lt"/>
              </a:defRPr>
            </a:lvl3pPr>
            <a:lvl4pPr marL="574675" lvl="3" indent="-174625" defTabSz="91440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>
                <a:latin typeface="+mn-lt"/>
              </a:defRPr>
            </a:lvl4pPr>
            <a:lvl5pPr marL="741363" lvl="4" indent="-168275" defTabSz="91440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>
                <a:latin typeface="+mn-lt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9pPr>
          </a:lstStyle>
          <a:p>
            <a:pPr lvl="0"/>
            <a:r>
              <a:rPr lang="en-US" dirty="0"/>
              <a:t>AMC Staff OPR:</a:t>
            </a:r>
          </a:p>
        </p:txBody>
      </p:sp>
      <p:sp>
        <p:nvSpPr>
          <p:cNvPr id="29" name="TextBox 28"/>
          <p:cNvSpPr txBox="1"/>
          <p:nvPr userDrawn="1"/>
        </p:nvSpPr>
        <p:spPr>
          <a:xfrm>
            <a:off x="1931926" y="5129541"/>
            <a:ext cx="5080993" cy="2585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lvl="0" indent="0" defTabSz="91440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>
                <a:latin typeface="+mn-lt"/>
              </a:defRPr>
            </a:lvl1pPr>
            <a:lvl2pPr marL="227013" lvl="1" indent="-173038" defTabSz="91440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ü"/>
              <a:defRPr sz="1000">
                <a:latin typeface="+mn-lt"/>
              </a:defRPr>
            </a:lvl2pPr>
            <a:lvl3pPr marL="400050" lvl="2" indent="-168275" defTabSz="91440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>
                <a:latin typeface="+mn-lt"/>
              </a:defRPr>
            </a:lvl3pPr>
            <a:lvl4pPr marL="574675" lvl="3" indent="-174625" defTabSz="91440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>
                <a:latin typeface="+mn-lt"/>
              </a:defRPr>
            </a:lvl4pPr>
            <a:lvl5pPr marL="741363" lvl="4" indent="-168275" defTabSz="91440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>
                <a:latin typeface="+mn-lt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9pPr>
          </a:lstStyle>
          <a:p>
            <a:pPr lvl="0"/>
            <a:r>
              <a:rPr lang="en-US" dirty="0"/>
              <a:t>Macro Context – Purpose of Event:</a:t>
            </a:r>
          </a:p>
        </p:txBody>
      </p:sp>
      <p:sp>
        <p:nvSpPr>
          <p:cNvPr id="31" name="TextBox 30"/>
          <p:cNvSpPr txBox="1"/>
          <p:nvPr userDrawn="1"/>
        </p:nvSpPr>
        <p:spPr>
          <a:xfrm>
            <a:off x="1931926" y="5815678"/>
            <a:ext cx="5080993" cy="2585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lvl="0" indent="0" defTabSz="91440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>
                <a:latin typeface="+mn-lt"/>
              </a:defRPr>
            </a:lvl1pPr>
            <a:lvl2pPr marL="227013" lvl="1" indent="-173038" defTabSz="91440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ü"/>
              <a:defRPr sz="1000">
                <a:latin typeface="+mn-lt"/>
              </a:defRPr>
            </a:lvl2pPr>
            <a:lvl3pPr marL="400050" lvl="2" indent="-168275" defTabSz="91440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>
                <a:latin typeface="+mn-lt"/>
              </a:defRPr>
            </a:lvl3pPr>
            <a:lvl4pPr marL="574675" lvl="3" indent="-174625" defTabSz="91440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>
                <a:latin typeface="+mn-lt"/>
              </a:defRPr>
            </a:lvl4pPr>
            <a:lvl5pPr marL="741363" lvl="4" indent="-168275" defTabSz="91440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>
                <a:latin typeface="+mn-lt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9pPr>
          </a:lstStyle>
          <a:p>
            <a:pPr lvl="0"/>
            <a:r>
              <a:rPr lang="en-US" dirty="0"/>
              <a:t>Guidance / Decision:</a:t>
            </a:r>
          </a:p>
        </p:txBody>
      </p:sp>
      <p:sp>
        <p:nvSpPr>
          <p:cNvPr id="32" name="Text Placeholder 22"/>
          <p:cNvSpPr>
            <a:spLocks noGrp="1"/>
          </p:cNvSpPr>
          <p:nvPr>
            <p:ph type="body" sz="quarter" idx="16" hasCustomPrompt="1"/>
          </p:nvPr>
        </p:nvSpPr>
        <p:spPr>
          <a:xfrm>
            <a:off x="1912620" y="6013813"/>
            <a:ext cx="7231380" cy="56758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b="1" dirty="0" smtClean="0"/>
            </a:lvl1pPr>
            <a:lvl2pPr>
              <a:defRPr lang="en-US" sz="1000" dirty="0" smtClean="0"/>
            </a:lvl2pPr>
            <a:lvl3pPr>
              <a:defRPr lang="en-US" sz="1000" dirty="0" smtClean="0"/>
            </a:lvl3pPr>
            <a:lvl4pPr>
              <a:defRPr lang="en-US" sz="1000" dirty="0" smtClean="0"/>
            </a:lvl4pPr>
            <a:lvl5pPr>
              <a:defRPr lang="en-US" sz="1000" dirty="0"/>
            </a:lvl5pPr>
          </a:lstStyle>
          <a:p>
            <a:pPr marL="171450" lvl="0" indent="-171450"/>
            <a:r>
              <a:rPr lang="en-US" dirty="0"/>
              <a:t>Click to edit text:</a:t>
            </a:r>
          </a:p>
          <a:p>
            <a:pPr marL="227013" lvl="1" indent="-173038">
              <a:buFont typeface="Wingdings" panose="05000000000000000000" pitchFamily="2" charset="2"/>
              <a:buChar char="ü"/>
            </a:pPr>
            <a:r>
              <a:rPr lang="en-US" dirty="0"/>
              <a:t>Second level</a:t>
            </a:r>
          </a:p>
          <a:p>
            <a:pPr marL="400050" lvl="2" indent="-168275"/>
            <a:r>
              <a:rPr lang="en-US" dirty="0"/>
              <a:t>Third level</a:t>
            </a:r>
          </a:p>
          <a:p>
            <a:pPr marL="574675" lvl="3" indent="-174625"/>
            <a:r>
              <a:rPr lang="en-US" dirty="0"/>
              <a:t>Fourth level</a:t>
            </a:r>
          </a:p>
          <a:p>
            <a:pPr marL="741363" lvl="4" indent="-168275"/>
            <a:r>
              <a:rPr lang="en-US" dirty="0"/>
              <a:t>Fifth level</a:t>
            </a:r>
          </a:p>
        </p:txBody>
      </p:sp>
      <p:sp>
        <p:nvSpPr>
          <p:cNvPr id="22" name="Slide Number Placeholder 5"/>
          <p:cNvSpPr txBox="1">
            <a:spLocks/>
          </p:cNvSpPr>
          <p:nvPr userDrawn="1"/>
        </p:nvSpPr>
        <p:spPr>
          <a:xfrm>
            <a:off x="4000500" y="6750278"/>
            <a:ext cx="1143000" cy="107722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defPPr>
              <a:defRPr lang="en-US"/>
            </a:defPPr>
            <a:lvl1pPr mar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lang="en-US" sz="700" b="1" kern="6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2CFA9B-4785-4222-B2D1-FB953FCA43F9}" type="slidenum">
              <a:rPr kumimoji="0" lang="en-US" sz="700" b="1" i="0" u="none" strike="noStrike" kern="6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700" b="1" i="0" u="none" strike="noStrike" kern="6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Classification bottom"/>
          <p:cNvSpPr txBox="1"/>
          <p:nvPr userDrawn="1"/>
        </p:nvSpPr>
        <p:spPr bwMode="black">
          <a:xfrm>
            <a:off x="0" y="6753453"/>
            <a:ext cx="1188720" cy="107722"/>
          </a:xfrm>
          <a:prstGeom prst="rect">
            <a:avLst/>
          </a:prstGeom>
          <a:noFill/>
        </p:spPr>
        <p:txBody>
          <a:bodyPr wrap="none" lIns="45720" tIns="0" rIns="0" bIns="0" anchor="b" anchorCtr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CONTROLLED UNCLASSIFIED INFORMATION (CUI)</a:t>
            </a:r>
            <a:endParaRPr lang="en-US" sz="700" b="1" kern="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1" name="Group 40"/>
          <p:cNvGrpSpPr>
            <a:grpSpLocks noChangeAspect="1"/>
          </p:cNvGrpSpPr>
          <p:nvPr userDrawn="1"/>
        </p:nvGrpSpPr>
        <p:grpSpPr>
          <a:xfrm>
            <a:off x="43924" y="0"/>
            <a:ext cx="614993" cy="731520"/>
            <a:chOff x="125730" y="0"/>
            <a:chExt cx="526946" cy="626790"/>
          </a:xfrm>
        </p:grpSpPr>
        <p:sp>
          <p:nvSpPr>
            <p:cNvPr id="42" name="Round Same Side Corner Rectangle 41"/>
            <p:cNvSpPr/>
            <p:nvPr userDrawn="1"/>
          </p:nvSpPr>
          <p:spPr>
            <a:xfrm>
              <a:off x="125730" y="0"/>
              <a:ext cx="526946" cy="626790"/>
            </a:xfrm>
            <a:prstGeom prst="round2SameRect">
              <a:avLst>
                <a:gd name="adj1" fmla="val 0"/>
                <a:gd name="adj2" fmla="val 7443"/>
              </a:avLst>
            </a:prstGeom>
            <a:gradFill>
              <a:gsLst>
                <a:gs pos="0">
                  <a:sysClr val="windowText" lastClr="000000">
                    <a:lumMod val="50000"/>
                    <a:lumOff val="50000"/>
                  </a:sysClr>
                </a:gs>
                <a:gs pos="68000">
                  <a:sysClr val="windowText" lastClr="000000">
                    <a:lumMod val="95000"/>
                    <a:lumOff val="5000"/>
                  </a:sysClr>
                </a:gs>
                <a:gs pos="34000">
                  <a:sysClr val="windowText" lastClr="000000">
                    <a:lumMod val="85000"/>
                    <a:lumOff val="15000"/>
                  </a:sysClr>
                </a:gs>
              </a:gsLst>
              <a:lin ang="3600000" scaled="0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grpSp>
          <p:nvGrpSpPr>
            <p:cNvPr id="43" name="U.S. ARMY for dark bkgrnds"/>
            <p:cNvGrpSpPr>
              <a:grpSpLocks noChangeAspect="1"/>
            </p:cNvGrpSpPr>
            <p:nvPr userDrawn="1"/>
          </p:nvGrpSpPr>
          <p:grpSpPr bwMode="auto">
            <a:xfrm>
              <a:off x="208305" y="59287"/>
              <a:ext cx="361795" cy="457200"/>
              <a:chOff x="2205" y="1186"/>
              <a:chExt cx="1425" cy="1802"/>
            </a:xfrm>
          </p:grpSpPr>
          <p:sp>
            <p:nvSpPr>
              <p:cNvPr id="44" name="Freeform 43"/>
              <p:cNvSpPr>
                <a:spLocks noEditPoints="1"/>
              </p:cNvSpPr>
              <p:nvPr/>
            </p:nvSpPr>
            <p:spPr bwMode="invGray">
              <a:xfrm>
                <a:off x="3562" y="2500"/>
                <a:ext cx="68" cy="66"/>
              </a:xfrm>
              <a:custGeom>
                <a:avLst/>
                <a:gdLst>
                  <a:gd name="T0" fmla="*/ 0 w 125"/>
                  <a:gd name="T1" fmla="*/ 18 h 122"/>
                  <a:gd name="T2" fmla="*/ 18 w 125"/>
                  <a:gd name="T3" fmla="*/ 0 h 122"/>
                  <a:gd name="T4" fmla="*/ 37 w 125"/>
                  <a:gd name="T5" fmla="*/ 18 h 122"/>
                  <a:gd name="T6" fmla="*/ 18 w 125"/>
                  <a:gd name="T7" fmla="*/ 36 h 122"/>
                  <a:gd name="T8" fmla="*/ 0 w 125"/>
                  <a:gd name="T9" fmla="*/ 18 h 122"/>
                  <a:gd name="T10" fmla="*/ 18 w 125"/>
                  <a:gd name="T11" fmla="*/ 4 h 122"/>
                  <a:gd name="T12" fmla="*/ 5 w 125"/>
                  <a:gd name="T13" fmla="*/ 18 h 122"/>
                  <a:gd name="T14" fmla="*/ 18 w 125"/>
                  <a:gd name="T15" fmla="*/ 32 h 122"/>
                  <a:gd name="T16" fmla="*/ 32 w 125"/>
                  <a:gd name="T17" fmla="*/ 18 h 122"/>
                  <a:gd name="T18" fmla="*/ 18 w 125"/>
                  <a:gd name="T19" fmla="*/ 4 h 122"/>
                  <a:gd name="T20" fmla="*/ 15 w 125"/>
                  <a:gd name="T21" fmla="*/ 28 h 122"/>
                  <a:gd name="T22" fmla="*/ 11 w 125"/>
                  <a:gd name="T23" fmla="*/ 28 h 122"/>
                  <a:gd name="T24" fmla="*/ 11 w 125"/>
                  <a:gd name="T25" fmla="*/ 8 h 122"/>
                  <a:gd name="T26" fmla="*/ 19 w 125"/>
                  <a:gd name="T27" fmla="*/ 8 h 122"/>
                  <a:gd name="T28" fmla="*/ 27 w 125"/>
                  <a:gd name="T29" fmla="*/ 14 h 122"/>
                  <a:gd name="T30" fmla="*/ 22 w 125"/>
                  <a:gd name="T31" fmla="*/ 19 h 122"/>
                  <a:gd name="T32" fmla="*/ 22 w 125"/>
                  <a:gd name="T33" fmla="*/ 19 h 122"/>
                  <a:gd name="T34" fmla="*/ 27 w 125"/>
                  <a:gd name="T35" fmla="*/ 28 h 122"/>
                  <a:gd name="T36" fmla="*/ 22 w 125"/>
                  <a:gd name="T37" fmla="*/ 28 h 122"/>
                  <a:gd name="T38" fmla="*/ 18 w 125"/>
                  <a:gd name="T39" fmla="*/ 19 h 122"/>
                  <a:gd name="T40" fmla="*/ 15 w 125"/>
                  <a:gd name="T41" fmla="*/ 19 h 122"/>
                  <a:gd name="T42" fmla="*/ 15 w 125"/>
                  <a:gd name="T43" fmla="*/ 28 h 122"/>
                  <a:gd name="T44" fmla="*/ 15 w 125"/>
                  <a:gd name="T45" fmla="*/ 16 h 122"/>
                  <a:gd name="T46" fmla="*/ 18 w 125"/>
                  <a:gd name="T47" fmla="*/ 16 h 122"/>
                  <a:gd name="T48" fmla="*/ 23 w 125"/>
                  <a:gd name="T49" fmla="*/ 14 h 122"/>
                  <a:gd name="T50" fmla="*/ 18 w 125"/>
                  <a:gd name="T51" fmla="*/ 11 h 122"/>
                  <a:gd name="T52" fmla="*/ 15 w 125"/>
                  <a:gd name="T53" fmla="*/ 11 h 122"/>
                  <a:gd name="T54" fmla="*/ 15 w 125"/>
                  <a:gd name="T55" fmla="*/ 16 h 12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25" h="122">
                    <a:moveTo>
                      <a:pt x="0" y="61"/>
                    </a:moveTo>
                    <a:cubicBezTo>
                      <a:pt x="0" y="24"/>
                      <a:pt x="29" y="0"/>
                      <a:pt x="62" y="0"/>
                    </a:cubicBezTo>
                    <a:cubicBezTo>
                      <a:pt x="95" y="0"/>
                      <a:pt x="125" y="24"/>
                      <a:pt x="125" y="61"/>
                    </a:cubicBezTo>
                    <a:cubicBezTo>
                      <a:pt x="125" y="98"/>
                      <a:pt x="96" y="122"/>
                      <a:pt x="62" y="122"/>
                    </a:cubicBezTo>
                    <a:cubicBezTo>
                      <a:pt x="29" y="122"/>
                      <a:pt x="0" y="98"/>
                      <a:pt x="0" y="61"/>
                    </a:cubicBezTo>
                    <a:close/>
                    <a:moveTo>
                      <a:pt x="62" y="13"/>
                    </a:moveTo>
                    <a:cubicBezTo>
                      <a:pt x="36" y="13"/>
                      <a:pt x="16" y="33"/>
                      <a:pt x="16" y="61"/>
                    </a:cubicBezTo>
                    <a:cubicBezTo>
                      <a:pt x="16" y="89"/>
                      <a:pt x="36" y="109"/>
                      <a:pt x="62" y="109"/>
                    </a:cubicBezTo>
                    <a:cubicBezTo>
                      <a:pt x="89" y="109"/>
                      <a:pt x="109" y="89"/>
                      <a:pt x="109" y="61"/>
                    </a:cubicBezTo>
                    <a:cubicBezTo>
                      <a:pt x="109" y="33"/>
                      <a:pt x="88" y="13"/>
                      <a:pt x="62" y="13"/>
                    </a:cubicBezTo>
                    <a:close/>
                    <a:moveTo>
                      <a:pt x="52" y="95"/>
                    </a:moveTo>
                    <a:cubicBezTo>
                      <a:pt x="38" y="95"/>
                      <a:pt x="38" y="95"/>
                      <a:pt x="38" y="95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64" y="27"/>
                      <a:pt x="64" y="27"/>
                      <a:pt x="64" y="27"/>
                    </a:cubicBezTo>
                    <a:cubicBezTo>
                      <a:pt x="81" y="27"/>
                      <a:pt x="90" y="32"/>
                      <a:pt x="90" y="47"/>
                    </a:cubicBezTo>
                    <a:cubicBezTo>
                      <a:pt x="91" y="56"/>
                      <a:pt x="84" y="64"/>
                      <a:pt x="75" y="65"/>
                    </a:cubicBezTo>
                    <a:cubicBezTo>
                      <a:pt x="75" y="65"/>
                      <a:pt x="74" y="65"/>
                      <a:pt x="74" y="65"/>
                    </a:cubicBezTo>
                    <a:cubicBezTo>
                      <a:pt x="90" y="95"/>
                      <a:pt x="90" y="95"/>
                      <a:pt x="90" y="95"/>
                    </a:cubicBezTo>
                    <a:cubicBezTo>
                      <a:pt x="75" y="95"/>
                      <a:pt x="75" y="95"/>
                      <a:pt x="75" y="95"/>
                    </a:cubicBezTo>
                    <a:cubicBezTo>
                      <a:pt x="60" y="66"/>
                      <a:pt x="60" y="66"/>
                      <a:pt x="60" y="66"/>
                    </a:cubicBezTo>
                    <a:cubicBezTo>
                      <a:pt x="52" y="66"/>
                      <a:pt x="52" y="66"/>
                      <a:pt x="52" y="66"/>
                    </a:cubicBezTo>
                    <a:lnTo>
                      <a:pt x="52" y="95"/>
                    </a:lnTo>
                    <a:close/>
                    <a:moveTo>
                      <a:pt x="52" y="55"/>
                    </a:moveTo>
                    <a:cubicBezTo>
                      <a:pt x="63" y="55"/>
                      <a:pt x="63" y="55"/>
                      <a:pt x="63" y="55"/>
                    </a:cubicBezTo>
                    <a:cubicBezTo>
                      <a:pt x="73" y="55"/>
                      <a:pt x="77" y="52"/>
                      <a:pt x="77" y="46"/>
                    </a:cubicBezTo>
                    <a:cubicBezTo>
                      <a:pt x="77" y="39"/>
                      <a:pt x="72" y="37"/>
                      <a:pt x="63" y="37"/>
                    </a:cubicBezTo>
                    <a:cubicBezTo>
                      <a:pt x="52" y="37"/>
                      <a:pt x="52" y="37"/>
                      <a:pt x="52" y="37"/>
                    </a:cubicBezTo>
                    <a:lnTo>
                      <a:pt x="52" y="55"/>
                    </a:lnTo>
                    <a:close/>
                  </a:path>
                </a:pathLst>
              </a:custGeom>
              <a:solidFill>
                <a:srgbClr val="FFC4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5" name="Freeform 44"/>
              <p:cNvSpPr>
                <a:spLocks/>
              </p:cNvSpPr>
              <p:nvPr/>
            </p:nvSpPr>
            <p:spPr bwMode="invGray">
              <a:xfrm>
                <a:off x="2205" y="2508"/>
                <a:ext cx="1354" cy="480"/>
              </a:xfrm>
              <a:custGeom>
                <a:avLst/>
                <a:gdLst>
                  <a:gd name="T0" fmla="*/ 61 w 2500"/>
                  <a:gd name="T1" fmla="*/ 0 h 887"/>
                  <a:gd name="T2" fmla="*/ 0 w 2500"/>
                  <a:gd name="T3" fmla="*/ 60 h 887"/>
                  <a:gd name="T4" fmla="*/ 0 w 2500"/>
                  <a:gd name="T5" fmla="*/ 200 h 887"/>
                  <a:gd name="T6" fmla="*/ 61 w 2500"/>
                  <a:gd name="T7" fmla="*/ 260 h 887"/>
                  <a:gd name="T8" fmla="*/ 673 w 2500"/>
                  <a:gd name="T9" fmla="*/ 260 h 887"/>
                  <a:gd name="T10" fmla="*/ 733 w 2500"/>
                  <a:gd name="T11" fmla="*/ 200 h 887"/>
                  <a:gd name="T12" fmla="*/ 733 w 2500"/>
                  <a:gd name="T13" fmla="*/ 60 h 887"/>
                  <a:gd name="T14" fmla="*/ 673 w 2500"/>
                  <a:gd name="T15" fmla="*/ 0 h 887"/>
                  <a:gd name="T16" fmla="*/ 61 w 2500"/>
                  <a:gd name="T17" fmla="*/ 0 h 88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500" h="887">
                    <a:moveTo>
                      <a:pt x="206" y="0"/>
                    </a:moveTo>
                    <a:cubicBezTo>
                      <a:pt x="92" y="0"/>
                      <a:pt x="0" y="92"/>
                      <a:pt x="0" y="206"/>
                    </a:cubicBezTo>
                    <a:cubicBezTo>
                      <a:pt x="0" y="681"/>
                      <a:pt x="0" y="681"/>
                      <a:pt x="0" y="681"/>
                    </a:cubicBezTo>
                    <a:cubicBezTo>
                      <a:pt x="0" y="795"/>
                      <a:pt x="92" y="887"/>
                      <a:pt x="206" y="887"/>
                    </a:cubicBezTo>
                    <a:cubicBezTo>
                      <a:pt x="2294" y="887"/>
                      <a:pt x="2294" y="887"/>
                      <a:pt x="2294" y="887"/>
                    </a:cubicBezTo>
                    <a:cubicBezTo>
                      <a:pt x="2408" y="887"/>
                      <a:pt x="2500" y="795"/>
                      <a:pt x="2500" y="681"/>
                    </a:cubicBezTo>
                    <a:cubicBezTo>
                      <a:pt x="2500" y="206"/>
                      <a:pt x="2500" y="206"/>
                      <a:pt x="2500" y="206"/>
                    </a:cubicBezTo>
                    <a:cubicBezTo>
                      <a:pt x="2500" y="92"/>
                      <a:pt x="2408" y="0"/>
                      <a:pt x="2294" y="0"/>
                    </a:cubicBezTo>
                    <a:lnTo>
                      <a:pt x="206" y="0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6" name="Freeform 45"/>
              <p:cNvSpPr>
                <a:spLocks noEditPoints="1"/>
              </p:cNvSpPr>
              <p:nvPr/>
            </p:nvSpPr>
            <p:spPr bwMode="invGray">
              <a:xfrm>
                <a:off x="2241" y="2543"/>
                <a:ext cx="1283" cy="409"/>
              </a:xfrm>
              <a:custGeom>
                <a:avLst/>
                <a:gdLst>
                  <a:gd name="T0" fmla="*/ 654 w 2369"/>
                  <a:gd name="T1" fmla="*/ 0 h 755"/>
                  <a:gd name="T2" fmla="*/ 41 w 2369"/>
                  <a:gd name="T3" fmla="*/ 0 h 755"/>
                  <a:gd name="T4" fmla="*/ 0 w 2369"/>
                  <a:gd name="T5" fmla="*/ 41 h 755"/>
                  <a:gd name="T6" fmla="*/ 0 w 2369"/>
                  <a:gd name="T7" fmla="*/ 180 h 755"/>
                  <a:gd name="T8" fmla="*/ 41 w 2369"/>
                  <a:gd name="T9" fmla="*/ 222 h 755"/>
                  <a:gd name="T10" fmla="*/ 654 w 2369"/>
                  <a:gd name="T11" fmla="*/ 222 h 755"/>
                  <a:gd name="T12" fmla="*/ 695 w 2369"/>
                  <a:gd name="T13" fmla="*/ 180 h 755"/>
                  <a:gd name="T14" fmla="*/ 695 w 2369"/>
                  <a:gd name="T15" fmla="*/ 41 h 755"/>
                  <a:gd name="T16" fmla="*/ 654 w 2369"/>
                  <a:gd name="T17" fmla="*/ 0 h 755"/>
                  <a:gd name="T18" fmla="*/ 675 w 2369"/>
                  <a:gd name="T19" fmla="*/ 180 h 755"/>
                  <a:gd name="T20" fmla="*/ 654 w 2369"/>
                  <a:gd name="T21" fmla="*/ 202 h 755"/>
                  <a:gd name="T22" fmla="*/ 41 w 2369"/>
                  <a:gd name="T23" fmla="*/ 202 h 755"/>
                  <a:gd name="T24" fmla="*/ 19 w 2369"/>
                  <a:gd name="T25" fmla="*/ 180 h 755"/>
                  <a:gd name="T26" fmla="*/ 19 w 2369"/>
                  <a:gd name="T27" fmla="*/ 41 h 755"/>
                  <a:gd name="T28" fmla="*/ 41 w 2369"/>
                  <a:gd name="T29" fmla="*/ 19 h 755"/>
                  <a:gd name="T30" fmla="*/ 654 w 2369"/>
                  <a:gd name="T31" fmla="*/ 19 h 755"/>
                  <a:gd name="T32" fmla="*/ 675 w 2369"/>
                  <a:gd name="T33" fmla="*/ 41 h 755"/>
                  <a:gd name="T34" fmla="*/ 675 w 2369"/>
                  <a:gd name="T35" fmla="*/ 180 h 7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369" h="755">
                    <a:moveTo>
                      <a:pt x="2228" y="0"/>
                    </a:moveTo>
                    <a:cubicBezTo>
                      <a:pt x="140" y="0"/>
                      <a:pt x="140" y="0"/>
                      <a:pt x="140" y="0"/>
                    </a:cubicBezTo>
                    <a:cubicBezTo>
                      <a:pt x="63" y="0"/>
                      <a:pt x="0" y="63"/>
                      <a:pt x="0" y="140"/>
                    </a:cubicBezTo>
                    <a:cubicBezTo>
                      <a:pt x="0" y="615"/>
                      <a:pt x="0" y="615"/>
                      <a:pt x="0" y="615"/>
                    </a:cubicBezTo>
                    <a:cubicBezTo>
                      <a:pt x="0" y="692"/>
                      <a:pt x="63" y="755"/>
                      <a:pt x="140" y="755"/>
                    </a:cubicBezTo>
                    <a:cubicBezTo>
                      <a:pt x="2228" y="755"/>
                      <a:pt x="2228" y="755"/>
                      <a:pt x="2228" y="755"/>
                    </a:cubicBezTo>
                    <a:cubicBezTo>
                      <a:pt x="2306" y="755"/>
                      <a:pt x="2369" y="692"/>
                      <a:pt x="2369" y="615"/>
                    </a:cubicBezTo>
                    <a:cubicBezTo>
                      <a:pt x="2369" y="140"/>
                      <a:pt x="2369" y="140"/>
                      <a:pt x="2369" y="140"/>
                    </a:cubicBezTo>
                    <a:cubicBezTo>
                      <a:pt x="2369" y="63"/>
                      <a:pt x="2306" y="0"/>
                      <a:pt x="2228" y="0"/>
                    </a:cubicBezTo>
                    <a:close/>
                    <a:moveTo>
                      <a:pt x="2303" y="615"/>
                    </a:moveTo>
                    <a:cubicBezTo>
                      <a:pt x="2303" y="656"/>
                      <a:pt x="2269" y="689"/>
                      <a:pt x="2228" y="689"/>
                    </a:cubicBezTo>
                    <a:cubicBezTo>
                      <a:pt x="140" y="689"/>
                      <a:pt x="140" y="689"/>
                      <a:pt x="140" y="689"/>
                    </a:cubicBezTo>
                    <a:cubicBezTo>
                      <a:pt x="99" y="689"/>
                      <a:pt x="66" y="656"/>
                      <a:pt x="66" y="615"/>
                    </a:cubicBezTo>
                    <a:cubicBezTo>
                      <a:pt x="66" y="140"/>
                      <a:pt x="66" y="140"/>
                      <a:pt x="66" y="140"/>
                    </a:cubicBezTo>
                    <a:cubicBezTo>
                      <a:pt x="66" y="99"/>
                      <a:pt x="99" y="66"/>
                      <a:pt x="140" y="65"/>
                    </a:cubicBezTo>
                    <a:cubicBezTo>
                      <a:pt x="2228" y="65"/>
                      <a:pt x="2228" y="65"/>
                      <a:pt x="2228" y="65"/>
                    </a:cubicBezTo>
                    <a:cubicBezTo>
                      <a:pt x="2269" y="66"/>
                      <a:pt x="2303" y="99"/>
                      <a:pt x="2303" y="140"/>
                    </a:cubicBezTo>
                    <a:lnTo>
                      <a:pt x="2303" y="615"/>
                    </a:lnTo>
                    <a:close/>
                  </a:path>
                </a:pathLst>
              </a:custGeom>
              <a:solidFill>
                <a:srgbClr val="FFC4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7" name="Freeform 46"/>
              <p:cNvSpPr>
                <a:spLocks/>
              </p:cNvSpPr>
              <p:nvPr/>
            </p:nvSpPr>
            <p:spPr bwMode="invGray">
              <a:xfrm>
                <a:off x="2205" y="1186"/>
                <a:ext cx="1354" cy="1287"/>
              </a:xfrm>
              <a:custGeom>
                <a:avLst/>
                <a:gdLst>
                  <a:gd name="T0" fmla="*/ 61 w 2500"/>
                  <a:gd name="T1" fmla="*/ 0 h 2376"/>
                  <a:gd name="T2" fmla="*/ 0 w 2500"/>
                  <a:gd name="T3" fmla="*/ 61 h 2376"/>
                  <a:gd name="T4" fmla="*/ 0 w 2500"/>
                  <a:gd name="T5" fmla="*/ 636 h 2376"/>
                  <a:gd name="T6" fmla="*/ 61 w 2500"/>
                  <a:gd name="T7" fmla="*/ 697 h 2376"/>
                  <a:gd name="T8" fmla="*/ 673 w 2500"/>
                  <a:gd name="T9" fmla="*/ 697 h 2376"/>
                  <a:gd name="T10" fmla="*/ 733 w 2500"/>
                  <a:gd name="T11" fmla="*/ 636 h 2376"/>
                  <a:gd name="T12" fmla="*/ 733 w 2500"/>
                  <a:gd name="T13" fmla="*/ 61 h 2376"/>
                  <a:gd name="T14" fmla="*/ 673 w 2500"/>
                  <a:gd name="T15" fmla="*/ 0 h 2376"/>
                  <a:gd name="T16" fmla="*/ 61 w 2500"/>
                  <a:gd name="T17" fmla="*/ 0 h 237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500" h="2376">
                    <a:moveTo>
                      <a:pt x="206" y="0"/>
                    </a:moveTo>
                    <a:cubicBezTo>
                      <a:pt x="92" y="1"/>
                      <a:pt x="0" y="93"/>
                      <a:pt x="0" y="207"/>
                    </a:cubicBezTo>
                    <a:cubicBezTo>
                      <a:pt x="0" y="2170"/>
                      <a:pt x="0" y="2170"/>
                      <a:pt x="0" y="2170"/>
                    </a:cubicBezTo>
                    <a:cubicBezTo>
                      <a:pt x="0" y="2284"/>
                      <a:pt x="92" y="2376"/>
                      <a:pt x="206" y="2376"/>
                    </a:cubicBezTo>
                    <a:cubicBezTo>
                      <a:pt x="2294" y="2376"/>
                      <a:pt x="2294" y="2376"/>
                      <a:pt x="2294" y="2376"/>
                    </a:cubicBezTo>
                    <a:cubicBezTo>
                      <a:pt x="2408" y="2376"/>
                      <a:pt x="2500" y="2284"/>
                      <a:pt x="2500" y="2170"/>
                    </a:cubicBezTo>
                    <a:cubicBezTo>
                      <a:pt x="2500" y="207"/>
                      <a:pt x="2500" y="207"/>
                      <a:pt x="2500" y="207"/>
                    </a:cubicBezTo>
                    <a:cubicBezTo>
                      <a:pt x="2500" y="93"/>
                      <a:pt x="2408" y="1"/>
                      <a:pt x="2294" y="0"/>
                    </a:cubicBezTo>
                    <a:lnTo>
                      <a:pt x="206" y="0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8" name="Freeform 47"/>
              <p:cNvSpPr>
                <a:spLocks noEditPoints="1"/>
              </p:cNvSpPr>
              <p:nvPr/>
            </p:nvSpPr>
            <p:spPr bwMode="invGray">
              <a:xfrm>
                <a:off x="2241" y="1222"/>
                <a:ext cx="1283" cy="1216"/>
              </a:xfrm>
              <a:custGeom>
                <a:avLst/>
                <a:gdLst>
                  <a:gd name="T0" fmla="*/ 654 w 2369"/>
                  <a:gd name="T1" fmla="*/ 0 h 2245"/>
                  <a:gd name="T2" fmla="*/ 41 w 2369"/>
                  <a:gd name="T3" fmla="*/ 0 h 2245"/>
                  <a:gd name="T4" fmla="*/ 0 w 2369"/>
                  <a:gd name="T5" fmla="*/ 41 h 2245"/>
                  <a:gd name="T6" fmla="*/ 0 w 2369"/>
                  <a:gd name="T7" fmla="*/ 617 h 2245"/>
                  <a:gd name="T8" fmla="*/ 41 w 2369"/>
                  <a:gd name="T9" fmla="*/ 659 h 2245"/>
                  <a:gd name="T10" fmla="*/ 654 w 2369"/>
                  <a:gd name="T11" fmla="*/ 659 h 2245"/>
                  <a:gd name="T12" fmla="*/ 695 w 2369"/>
                  <a:gd name="T13" fmla="*/ 617 h 2245"/>
                  <a:gd name="T14" fmla="*/ 695 w 2369"/>
                  <a:gd name="T15" fmla="*/ 41 h 2245"/>
                  <a:gd name="T16" fmla="*/ 654 w 2369"/>
                  <a:gd name="T17" fmla="*/ 0 h 2245"/>
                  <a:gd name="T18" fmla="*/ 675 w 2369"/>
                  <a:gd name="T19" fmla="*/ 617 h 2245"/>
                  <a:gd name="T20" fmla="*/ 654 w 2369"/>
                  <a:gd name="T21" fmla="*/ 639 h 2245"/>
                  <a:gd name="T22" fmla="*/ 41 w 2369"/>
                  <a:gd name="T23" fmla="*/ 639 h 2245"/>
                  <a:gd name="T24" fmla="*/ 19 w 2369"/>
                  <a:gd name="T25" fmla="*/ 617 h 2245"/>
                  <a:gd name="T26" fmla="*/ 19 w 2369"/>
                  <a:gd name="T27" fmla="*/ 41 h 2245"/>
                  <a:gd name="T28" fmla="*/ 41 w 2369"/>
                  <a:gd name="T29" fmla="*/ 19 h 2245"/>
                  <a:gd name="T30" fmla="*/ 654 w 2369"/>
                  <a:gd name="T31" fmla="*/ 19 h 2245"/>
                  <a:gd name="T32" fmla="*/ 675 w 2369"/>
                  <a:gd name="T33" fmla="*/ 41 h 2245"/>
                  <a:gd name="T34" fmla="*/ 675 w 2369"/>
                  <a:gd name="T35" fmla="*/ 617 h 224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369" h="2245">
                    <a:moveTo>
                      <a:pt x="2228" y="0"/>
                    </a:moveTo>
                    <a:cubicBezTo>
                      <a:pt x="140" y="0"/>
                      <a:pt x="140" y="0"/>
                      <a:pt x="140" y="0"/>
                    </a:cubicBezTo>
                    <a:cubicBezTo>
                      <a:pt x="63" y="0"/>
                      <a:pt x="0" y="63"/>
                      <a:pt x="0" y="141"/>
                    </a:cubicBezTo>
                    <a:cubicBezTo>
                      <a:pt x="0" y="2104"/>
                      <a:pt x="0" y="2104"/>
                      <a:pt x="0" y="2104"/>
                    </a:cubicBezTo>
                    <a:cubicBezTo>
                      <a:pt x="0" y="2182"/>
                      <a:pt x="63" y="2245"/>
                      <a:pt x="140" y="2245"/>
                    </a:cubicBezTo>
                    <a:cubicBezTo>
                      <a:pt x="2228" y="2245"/>
                      <a:pt x="2228" y="2245"/>
                      <a:pt x="2228" y="2245"/>
                    </a:cubicBezTo>
                    <a:cubicBezTo>
                      <a:pt x="2306" y="2245"/>
                      <a:pt x="2369" y="2182"/>
                      <a:pt x="2369" y="2104"/>
                    </a:cubicBezTo>
                    <a:cubicBezTo>
                      <a:pt x="2369" y="141"/>
                      <a:pt x="2369" y="141"/>
                      <a:pt x="2369" y="141"/>
                    </a:cubicBezTo>
                    <a:cubicBezTo>
                      <a:pt x="2369" y="63"/>
                      <a:pt x="2306" y="0"/>
                      <a:pt x="2228" y="0"/>
                    </a:cubicBezTo>
                    <a:close/>
                    <a:moveTo>
                      <a:pt x="2303" y="2104"/>
                    </a:moveTo>
                    <a:cubicBezTo>
                      <a:pt x="2303" y="2145"/>
                      <a:pt x="2269" y="2179"/>
                      <a:pt x="2228" y="2179"/>
                    </a:cubicBezTo>
                    <a:cubicBezTo>
                      <a:pt x="140" y="2179"/>
                      <a:pt x="140" y="2179"/>
                      <a:pt x="140" y="2179"/>
                    </a:cubicBezTo>
                    <a:cubicBezTo>
                      <a:pt x="99" y="2179"/>
                      <a:pt x="66" y="2145"/>
                      <a:pt x="66" y="2104"/>
                    </a:cubicBezTo>
                    <a:cubicBezTo>
                      <a:pt x="66" y="141"/>
                      <a:pt x="66" y="141"/>
                      <a:pt x="66" y="141"/>
                    </a:cubicBezTo>
                    <a:cubicBezTo>
                      <a:pt x="66" y="100"/>
                      <a:pt x="99" y="66"/>
                      <a:pt x="140" y="66"/>
                    </a:cubicBezTo>
                    <a:cubicBezTo>
                      <a:pt x="2228" y="66"/>
                      <a:pt x="2228" y="66"/>
                      <a:pt x="2228" y="66"/>
                    </a:cubicBezTo>
                    <a:cubicBezTo>
                      <a:pt x="2269" y="66"/>
                      <a:pt x="2303" y="100"/>
                      <a:pt x="2303" y="141"/>
                    </a:cubicBezTo>
                    <a:lnTo>
                      <a:pt x="2303" y="2104"/>
                    </a:lnTo>
                    <a:close/>
                  </a:path>
                </a:pathLst>
              </a:custGeom>
              <a:solidFill>
                <a:srgbClr val="FFC4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9" name="Freeform 48"/>
              <p:cNvSpPr>
                <a:spLocks/>
              </p:cNvSpPr>
              <p:nvPr/>
            </p:nvSpPr>
            <p:spPr bwMode="invGray">
              <a:xfrm>
                <a:off x="2359" y="2636"/>
                <a:ext cx="124" cy="223"/>
              </a:xfrm>
              <a:custGeom>
                <a:avLst/>
                <a:gdLst>
                  <a:gd name="T0" fmla="*/ 124 w 124"/>
                  <a:gd name="T1" fmla="*/ 191 h 223"/>
                  <a:gd name="T2" fmla="*/ 91 w 124"/>
                  <a:gd name="T3" fmla="*/ 223 h 223"/>
                  <a:gd name="T4" fmla="*/ 34 w 124"/>
                  <a:gd name="T5" fmla="*/ 223 h 223"/>
                  <a:gd name="T6" fmla="*/ 0 w 124"/>
                  <a:gd name="T7" fmla="*/ 191 h 223"/>
                  <a:gd name="T8" fmla="*/ 0 w 124"/>
                  <a:gd name="T9" fmla="*/ 0 h 223"/>
                  <a:gd name="T10" fmla="*/ 51 w 124"/>
                  <a:gd name="T11" fmla="*/ 0 h 223"/>
                  <a:gd name="T12" fmla="*/ 51 w 124"/>
                  <a:gd name="T13" fmla="*/ 181 h 223"/>
                  <a:gd name="T14" fmla="*/ 73 w 124"/>
                  <a:gd name="T15" fmla="*/ 181 h 223"/>
                  <a:gd name="T16" fmla="*/ 73 w 124"/>
                  <a:gd name="T17" fmla="*/ 0 h 223"/>
                  <a:gd name="T18" fmla="*/ 124 w 124"/>
                  <a:gd name="T19" fmla="*/ 0 h 223"/>
                  <a:gd name="T20" fmla="*/ 124 w 124"/>
                  <a:gd name="T21" fmla="*/ 191 h 22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24" h="223">
                    <a:moveTo>
                      <a:pt x="124" y="191"/>
                    </a:moveTo>
                    <a:lnTo>
                      <a:pt x="91" y="223"/>
                    </a:lnTo>
                    <a:lnTo>
                      <a:pt x="34" y="223"/>
                    </a:lnTo>
                    <a:lnTo>
                      <a:pt x="0" y="191"/>
                    </a:lnTo>
                    <a:lnTo>
                      <a:pt x="0" y="0"/>
                    </a:lnTo>
                    <a:lnTo>
                      <a:pt x="51" y="0"/>
                    </a:lnTo>
                    <a:lnTo>
                      <a:pt x="51" y="181"/>
                    </a:lnTo>
                    <a:lnTo>
                      <a:pt x="73" y="181"/>
                    </a:lnTo>
                    <a:lnTo>
                      <a:pt x="73" y="0"/>
                    </a:lnTo>
                    <a:lnTo>
                      <a:pt x="124" y="0"/>
                    </a:lnTo>
                    <a:lnTo>
                      <a:pt x="124" y="19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0" name="Rectangle 49"/>
              <p:cNvSpPr>
                <a:spLocks noChangeArrowheads="1"/>
              </p:cNvSpPr>
              <p:nvPr/>
            </p:nvSpPr>
            <p:spPr bwMode="invGray">
              <a:xfrm>
                <a:off x="2503" y="2817"/>
                <a:ext cx="49" cy="4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1" name="Freeform 50"/>
              <p:cNvSpPr>
                <a:spLocks/>
              </p:cNvSpPr>
              <p:nvPr/>
            </p:nvSpPr>
            <p:spPr bwMode="invGray">
              <a:xfrm>
                <a:off x="2573" y="2636"/>
                <a:ext cx="123" cy="223"/>
              </a:xfrm>
              <a:custGeom>
                <a:avLst/>
                <a:gdLst>
                  <a:gd name="T0" fmla="*/ 87 w 123"/>
                  <a:gd name="T1" fmla="*/ 0 h 223"/>
                  <a:gd name="T2" fmla="*/ 123 w 123"/>
                  <a:gd name="T3" fmla="*/ 33 h 223"/>
                  <a:gd name="T4" fmla="*/ 123 w 123"/>
                  <a:gd name="T5" fmla="*/ 73 h 223"/>
                  <a:gd name="T6" fmla="*/ 72 w 123"/>
                  <a:gd name="T7" fmla="*/ 73 h 223"/>
                  <a:gd name="T8" fmla="*/ 72 w 123"/>
                  <a:gd name="T9" fmla="*/ 43 h 223"/>
                  <a:gd name="T10" fmla="*/ 51 w 123"/>
                  <a:gd name="T11" fmla="*/ 43 h 223"/>
                  <a:gd name="T12" fmla="*/ 51 w 123"/>
                  <a:gd name="T13" fmla="*/ 88 h 223"/>
                  <a:gd name="T14" fmla="*/ 88 w 123"/>
                  <a:gd name="T15" fmla="*/ 91 h 223"/>
                  <a:gd name="T16" fmla="*/ 123 w 123"/>
                  <a:gd name="T17" fmla="*/ 123 h 223"/>
                  <a:gd name="T18" fmla="*/ 123 w 123"/>
                  <a:gd name="T19" fmla="*/ 191 h 223"/>
                  <a:gd name="T20" fmla="*/ 90 w 123"/>
                  <a:gd name="T21" fmla="*/ 223 h 223"/>
                  <a:gd name="T22" fmla="*/ 33 w 123"/>
                  <a:gd name="T23" fmla="*/ 223 h 223"/>
                  <a:gd name="T24" fmla="*/ 0 w 123"/>
                  <a:gd name="T25" fmla="*/ 191 h 223"/>
                  <a:gd name="T26" fmla="*/ 0 w 123"/>
                  <a:gd name="T27" fmla="*/ 152 h 223"/>
                  <a:gd name="T28" fmla="*/ 51 w 123"/>
                  <a:gd name="T29" fmla="*/ 152 h 223"/>
                  <a:gd name="T30" fmla="*/ 51 w 123"/>
                  <a:gd name="T31" fmla="*/ 181 h 223"/>
                  <a:gd name="T32" fmla="*/ 72 w 123"/>
                  <a:gd name="T33" fmla="*/ 181 h 223"/>
                  <a:gd name="T34" fmla="*/ 72 w 123"/>
                  <a:gd name="T35" fmla="*/ 134 h 223"/>
                  <a:gd name="T36" fmla="*/ 36 w 123"/>
                  <a:gd name="T37" fmla="*/ 132 h 223"/>
                  <a:gd name="T38" fmla="*/ 0 w 123"/>
                  <a:gd name="T39" fmla="*/ 100 h 223"/>
                  <a:gd name="T40" fmla="*/ 0 w 123"/>
                  <a:gd name="T41" fmla="*/ 33 h 223"/>
                  <a:gd name="T42" fmla="*/ 34 w 123"/>
                  <a:gd name="T43" fmla="*/ 0 h 223"/>
                  <a:gd name="T44" fmla="*/ 87 w 123"/>
                  <a:gd name="T45" fmla="*/ 0 h 22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23" h="223">
                    <a:moveTo>
                      <a:pt x="87" y="0"/>
                    </a:moveTo>
                    <a:lnTo>
                      <a:pt x="123" y="33"/>
                    </a:lnTo>
                    <a:lnTo>
                      <a:pt x="123" y="73"/>
                    </a:lnTo>
                    <a:lnTo>
                      <a:pt x="72" y="73"/>
                    </a:lnTo>
                    <a:lnTo>
                      <a:pt x="72" y="43"/>
                    </a:lnTo>
                    <a:lnTo>
                      <a:pt x="51" y="43"/>
                    </a:lnTo>
                    <a:lnTo>
                      <a:pt x="51" y="88"/>
                    </a:lnTo>
                    <a:lnTo>
                      <a:pt x="88" y="91"/>
                    </a:lnTo>
                    <a:lnTo>
                      <a:pt x="123" y="123"/>
                    </a:lnTo>
                    <a:lnTo>
                      <a:pt x="123" y="191"/>
                    </a:lnTo>
                    <a:lnTo>
                      <a:pt x="90" y="223"/>
                    </a:lnTo>
                    <a:lnTo>
                      <a:pt x="33" y="223"/>
                    </a:lnTo>
                    <a:lnTo>
                      <a:pt x="0" y="191"/>
                    </a:lnTo>
                    <a:lnTo>
                      <a:pt x="0" y="152"/>
                    </a:lnTo>
                    <a:lnTo>
                      <a:pt x="51" y="152"/>
                    </a:lnTo>
                    <a:lnTo>
                      <a:pt x="51" y="181"/>
                    </a:lnTo>
                    <a:lnTo>
                      <a:pt x="72" y="181"/>
                    </a:lnTo>
                    <a:lnTo>
                      <a:pt x="72" y="134"/>
                    </a:lnTo>
                    <a:lnTo>
                      <a:pt x="36" y="132"/>
                    </a:lnTo>
                    <a:lnTo>
                      <a:pt x="0" y="100"/>
                    </a:lnTo>
                    <a:lnTo>
                      <a:pt x="0" y="33"/>
                    </a:lnTo>
                    <a:lnTo>
                      <a:pt x="34" y="0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2" name="Rectangle 51"/>
              <p:cNvSpPr>
                <a:spLocks noChangeArrowheads="1"/>
              </p:cNvSpPr>
              <p:nvPr/>
            </p:nvSpPr>
            <p:spPr bwMode="invGray">
              <a:xfrm>
                <a:off x="2713" y="2817"/>
                <a:ext cx="54" cy="4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3" name="Freeform 52"/>
              <p:cNvSpPr>
                <a:spLocks noEditPoints="1"/>
              </p:cNvSpPr>
              <p:nvPr/>
            </p:nvSpPr>
            <p:spPr bwMode="invGray">
              <a:xfrm>
                <a:off x="2787" y="2636"/>
                <a:ext cx="138" cy="223"/>
              </a:xfrm>
              <a:custGeom>
                <a:avLst/>
                <a:gdLst>
                  <a:gd name="T0" fmla="*/ 80 w 138"/>
                  <a:gd name="T1" fmla="*/ 140 h 223"/>
                  <a:gd name="T2" fmla="*/ 58 w 138"/>
                  <a:gd name="T3" fmla="*/ 140 h 223"/>
                  <a:gd name="T4" fmla="*/ 66 w 138"/>
                  <a:gd name="T5" fmla="*/ 48 h 223"/>
                  <a:gd name="T6" fmla="*/ 71 w 138"/>
                  <a:gd name="T7" fmla="*/ 48 h 223"/>
                  <a:gd name="T8" fmla="*/ 80 w 138"/>
                  <a:gd name="T9" fmla="*/ 140 h 223"/>
                  <a:gd name="T10" fmla="*/ 105 w 138"/>
                  <a:gd name="T11" fmla="*/ 0 h 223"/>
                  <a:gd name="T12" fmla="*/ 31 w 138"/>
                  <a:gd name="T13" fmla="*/ 0 h 223"/>
                  <a:gd name="T14" fmla="*/ 0 w 138"/>
                  <a:gd name="T15" fmla="*/ 223 h 223"/>
                  <a:gd name="T16" fmla="*/ 49 w 138"/>
                  <a:gd name="T17" fmla="*/ 223 h 223"/>
                  <a:gd name="T18" fmla="*/ 54 w 138"/>
                  <a:gd name="T19" fmla="*/ 182 h 223"/>
                  <a:gd name="T20" fmla="*/ 84 w 138"/>
                  <a:gd name="T21" fmla="*/ 182 h 223"/>
                  <a:gd name="T22" fmla="*/ 88 w 138"/>
                  <a:gd name="T23" fmla="*/ 223 h 223"/>
                  <a:gd name="T24" fmla="*/ 138 w 138"/>
                  <a:gd name="T25" fmla="*/ 223 h 223"/>
                  <a:gd name="T26" fmla="*/ 105 w 138"/>
                  <a:gd name="T27" fmla="*/ 0 h 22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38" h="223">
                    <a:moveTo>
                      <a:pt x="80" y="140"/>
                    </a:moveTo>
                    <a:lnTo>
                      <a:pt x="58" y="140"/>
                    </a:lnTo>
                    <a:lnTo>
                      <a:pt x="66" y="48"/>
                    </a:lnTo>
                    <a:lnTo>
                      <a:pt x="71" y="48"/>
                    </a:lnTo>
                    <a:lnTo>
                      <a:pt x="80" y="140"/>
                    </a:lnTo>
                    <a:close/>
                    <a:moveTo>
                      <a:pt x="105" y="0"/>
                    </a:moveTo>
                    <a:lnTo>
                      <a:pt x="31" y="0"/>
                    </a:lnTo>
                    <a:lnTo>
                      <a:pt x="0" y="223"/>
                    </a:lnTo>
                    <a:lnTo>
                      <a:pt x="49" y="223"/>
                    </a:lnTo>
                    <a:lnTo>
                      <a:pt x="54" y="182"/>
                    </a:lnTo>
                    <a:lnTo>
                      <a:pt x="84" y="182"/>
                    </a:lnTo>
                    <a:lnTo>
                      <a:pt x="88" y="223"/>
                    </a:lnTo>
                    <a:lnTo>
                      <a:pt x="138" y="22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4" name="Freeform 53"/>
              <p:cNvSpPr>
                <a:spLocks noEditPoints="1"/>
              </p:cNvSpPr>
              <p:nvPr/>
            </p:nvSpPr>
            <p:spPr bwMode="invGray">
              <a:xfrm>
                <a:off x="2946" y="2636"/>
                <a:ext cx="122" cy="223"/>
              </a:xfrm>
              <a:custGeom>
                <a:avLst/>
                <a:gdLst>
                  <a:gd name="T0" fmla="*/ 72 w 122"/>
                  <a:gd name="T1" fmla="*/ 43 h 223"/>
                  <a:gd name="T2" fmla="*/ 72 w 122"/>
                  <a:gd name="T3" fmla="*/ 93 h 223"/>
                  <a:gd name="T4" fmla="*/ 51 w 122"/>
                  <a:gd name="T5" fmla="*/ 93 h 223"/>
                  <a:gd name="T6" fmla="*/ 51 w 122"/>
                  <a:gd name="T7" fmla="*/ 43 h 223"/>
                  <a:gd name="T8" fmla="*/ 72 w 122"/>
                  <a:gd name="T9" fmla="*/ 43 h 223"/>
                  <a:gd name="T10" fmla="*/ 122 w 122"/>
                  <a:gd name="T11" fmla="*/ 33 h 223"/>
                  <a:gd name="T12" fmla="*/ 87 w 122"/>
                  <a:gd name="T13" fmla="*/ 0 h 223"/>
                  <a:gd name="T14" fmla="*/ 0 w 122"/>
                  <a:gd name="T15" fmla="*/ 0 h 223"/>
                  <a:gd name="T16" fmla="*/ 0 w 122"/>
                  <a:gd name="T17" fmla="*/ 223 h 223"/>
                  <a:gd name="T18" fmla="*/ 51 w 122"/>
                  <a:gd name="T19" fmla="*/ 223 h 223"/>
                  <a:gd name="T20" fmla="*/ 51 w 122"/>
                  <a:gd name="T21" fmla="*/ 134 h 223"/>
                  <a:gd name="T22" fmla="*/ 72 w 122"/>
                  <a:gd name="T23" fmla="*/ 134 h 223"/>
                  <a:gd name="T24" fmla="*/ 72 w 122"/>
                  <a:gd name="T25" fmla="*/ 223 h 223"/>
                  <a:gd name="T26" fmla="*/ 122 w 122"/>
                  <a:gd name="T27" fmla="*/ 223 h 223"/>
                  <a:gd name="T28" fmla="*/ 122 w 122"/>
                  <a:gd name="T29" fmla="*/ 134 h 223"/>
                  <a:gd name="T30" fmla="*/ 96 w 122"/>
                  <a:gd name="T31" fmla="*/ 113 h 223"/>
                  <a:gd name="T32" fmla="*/ 122 w 122"/>
                  <a:gd name="T33" fmla="*/ 91 h 223"/>
                  <a:gd name="T34" fmla="*/ 122 w 122"/>
                  <a:gd name="T35" fmla="*/ 33 h 22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22" h="223">
                    <a:moveTo>
                      <a:pt x="72" y="43"/>
                    </a:moveTo>
                    <a:lnTo>
                      <a:pt x="72" y="93"/>
                    </a:lnTo>
                    <a:lnTo>
                      <a:pt x="51" y="93"/>
                    </a:lnTo>
                    <a:lnTo>
                      <a:pt x="51" y="43"/>
                    </a:lnTo>
                    <a:lnTo>
                      <a:pt x="72" y="43"/>
                    </a:lnTo>
                    <a:close/>
                    <a:moveTo>
                      <a:pt x="122" y="33"/>
                    </a:moveTo>
                    <a:lnTo>
                      <a:pt x="87" y="0"/>
                    </a:lnTo>
                    <a:lnTo>
                      <a:pt x="0" y="0"/>
                    </a:lnTo>
                    <a:lnTo>
                      <a:pt x="0" y="223"/>
                    </a:lnTo>
                    <a:lnTo>
                      <a:pt x="51" y="223"/>
                    </a:lnTo>
                    <a:lnTo>
                      <a:pt x="51" y="134"/>
                    </a:lnTo>
                    <a:lnTo>
                      <a:pt x="72" y="134"/>
                    </a:lnTo>
                    <a:lnTo>
                      <a:pt x="72" y="223"/>
                    </a:lnTo>
                    <a:lnTo>
                      <a:pt x="122" y="223"/>
                    </a:lnTo>
                    <a:lnTo>
                      <a:pt x="122" y="134"/>
                    </a:lnTo>
                    <a:lnTo>
                      <a:pt x="96" y="113"/>
                    </a:lnTo>
                    <a:lnTo>
                      <a:pt x="122" y="91"/>
                    </a:lnTo>
                    <a:lnTo>
                      <a:pt x="122" y="3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5" name="Freeform 54"/>
              <p:cNvSpPr>
                <a:spLocks/>
              </p:cNvSpPr>
              <p:nvPr/>
            </p:nvSpPr>
            <p:spPr bwMode="invGray">
              <a:xfrm>
                <a:off x="3094" y="2636"/>
                <a:ext cx="159" cy="223"/>
              </a:xfrm>
              <a:custGeom>
                <a:avLst/>
                <a:gdLst>
                  <a:gd name="T0" fmla="*/ 159 w 159"/>
                  <a:gd name="T1" fmla="*/ 223 h 223"/>
                  <a:gd name="T2" fmla="*/ 112 w 159"/>
                  <a:gd name="T3" fmla="*/ 223 h 223"/>
                  <a:gd name="T4" fmla="*/ 112 w 159"/>
                  <a:gd name="T5" fmla="*/ 82 h 223"/>
                  <a:gd name="T6" fmla="*/ 110 w 159"/>
                  <a:gd name="T7" fmla="*/ 82 h 223"/>
                  <a:gd name="T8" fmla="*/ 89 w 159"/>
                  <a:gd name="T9" fmla="*/ 223 h 223"/>
                  <a:gd name="T10" fmla="*/ 70 w 159"/>
                  <a:gd name="T11" fmla="*/ 223 h 223"/>
                  <a:gd name="T12" fmla="*/ 48 w 159"/>
                  <a:gd name="T13" fmla="*/ 82 h 223"/>
                  <a:gd name="T14" fmla="*/ 46 w 159"/>
                  <a:gd name="T15" fmla="*/ 82 h 223"/>
                  <a:gd name="T16" fmla="*/ 46 w 159"/>
                  <a:gd name="T17" fmla="*/ 223 h 223"/>
                  <a:gd name="T18" fmla="*/ 0 w 159"/>
                  <a:gd name="T19" fmla="*/ 223 h 223"/>
                  <a:gd name="T20" fmla="*/ 0 w 159"/>
                  <a:gd name="T21" fmla="*/ 0 h 223"/>
                  <a:gd name="T22" fmla="*/ 60 w 159"/>
                  <a:gd name="T23" fmla="*/ 0 h 223"/>
                  <a:gd name="T24" fmla="*/ 78 w 159"/>
                  <a:gd name="T25" fmla="*/ 108 h 223"/>
                  <a:gd name="T26" fmla="*/ 82 w 159"/>
                  <a:gd name="T27" fmla="*/ 108 h 223"/>
                  <a:gd name="T28" fmla="*/ 99 w 159"/>
                  <a:gd name="T29" fmla="*/ 0 h 223"/>
                  <a:gd name="T30" fmla="*/ 159 w 159"/>
                  <a:gd name="T31" fmla="*/ 0 h 223"/>
                  <a:gd name="T32" fmla="*/ 159 w 159"/>
                  <a:gd name="T33" fmla="*/ 223 h 22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59" h="223">
                    <a:moveTo>
                      <a:pt x="159" y="223"/>
                    </a:moveTo>
                    <a:lnTo>
                      <a:pt x="112" y="223"/>
                    </a:lnTo>
                    <a:lnTo>
                      <a:pt x="112" y="82"/>
                    </a:lnTo>
                    <a:lnTo>
                      <a:pt x="110" y="82"/>
                    </a:lnTo>
                    <a:lnTo>
                      <a:pt x="89" y="223"/>
                    </a:lnTo>
                    <a:lnTo>
                      <a:pt x="70" y="223"/>
                    </a:lnTo>
                    <a:lnTo>
                      <a:pt x="48" y="82"/>
                    </a:lnTo>
                    <a:lnTo>
                      <a:pt x="46" y="82"/>
                    </a:lnTo>
                    <a:lnTo>
                      <a:pt x="46" y="223"/>
                    </a:lnTo>
                    <a:lnTo>
                      <a:pt x="0" y="223"/>
                    </a:lnTo>
                    <a:lnTo>
                      <a:pt x="0" y="0"/>
                    </a:lnTo>
                    <a:lnTo>
                      <a:pt x="60" y="0"/>
                    </a:lnTo>
                    <a:lnTo>
                      <a:pt x="78" y="108"/>
                    </a:lnTo>
                    <a:lnTo>
                      <a:pt x="82" y="108"/>
                    </a:lnTo>
                    <a:lnTo>
                      <a:pt x="99" y="0"/>
                    </a:lnTo>
                    <a:lnTo>
                      <a:pt x="159" y="0"/>
                    </a:lnTo>
                    <a:lnTo>
                      <a:pt x="159" y="22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6" name="Freeform 55"/>
              <p:cNvSpPr>
                <a:spLocks/>
              </p:cNvSpPr>
              <p:nvPr/>
            </p:nvSpPr>
            <p:spPr bwMode="invGray">
              <a:xfrm>
                <a:off x="3274" y="2636"/>
                <a:ext cx="139" cy="223"/>
              </a:xfrm>
              <a:custGeom>
                <a:avLst/>
                <a:gdLst>
                  <a:gd name="T0" fmla="*/ 95 w 139"/>
                  <a:gd name="T1" fmla="*/ 130 h 223"/>
                  <a:gd name="T2" fmla="*/ 95 w 139"/>
                  <a:gd name="T3" fmla="*/ 223 h 223"/>
                  <a:gd name="T4" fmla="*/ 44 w 139"/>
                  <a:gd name="T5" fmla="*/ 223 h 223"/>
                  <a:gd name="T6" fmla="*/ 44 w 139"/>
                  <a:gd name="T7" fmla="*/ 130 h 223"/>
                  <a:gd name="T8" fmla="*/ 0 w 139"/>
                  <a:gd name="T9" fmla="*/ 0 h 223"/>
                  <a:gd name="T10" fmla="*/ 51 w 139"/>
                  <a:gd name="T11" fmla="*/ 0 h 223"/>
                  <a:gd name="T12" fmla="*/ 69 w 139"/>
                  <a:gd name="T13" fmla="*/ 81 h 223"/>
                  <a:gd name="T14" fmla="*/ 70 w 139"/>
                  <a:gd name="T15" fmla="*/ 81 h 223"/>
                  <a:gd name="T16" fmla="*/ 88 w 139"/>
                  <a:gd name="T17" fmla="*/ 0 h 223"/>
                  <a:gd name="T18" fmla="*/ 139 w 139"/>
                  <a:gd name="T19" fmla="*/ 0 h 223"/>
                  <a:gd name="T20" fmla="*/ 95 w 139"/>
                  <a:gd name="T21" fmla="*/ 130 h 22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39" h="223">
                    <a:moveTo>
                      <a:pt x="95" y="130"/>
                    </a:moveTo>
                    <a:lnTo>
                      <a:pt x="95" y="223"/>
                    </a:lnTo>
                    <a:lnTo>
                      <a:pt x="44" y="223"/>
                    </a:lnTo>
                    <a:lnTo>
                      <a:pt x="44" y="130"/>
                    </a:lnTo>
                    <a:lnTo>
                      <a:pt x="0" y="0"/>
                    </a:lnTo>
                    <a:lnTo>
                      <a:pt x="51" y="0"/>
                    </a:lnTo>
                    <a:lnTo>
                      <a:pt x="69" y="81"/>
                    </a:lnTo>
                    <a:lnTo>
                      <a:pt x="70" y="81"/>
                    </a:lnTo>
                    <a:lnTo>
                      <a:pt x="88" y="0"/>
                    </a:lnTo>
                    <a:lnTo>
                      <a:pt x="139" y="0"/>
                    </a:lnTo>
                    <a:lnTo>
                      <a:pt x="95" y="13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7" name="Freeform 56"/>
              <p:cNvSpPr>
                <a:spLocks/>
              </p:cNvSpPr>
              <p:nvPr/>
            </p:nvSpPr>
            <p:spPr bwMode="invGray">
              <a:xfrm>
                <a:off x="2371" y="1344"/>
                <a:ext cx="1022" cy="971"/>
              </a:xfrm>
              <a:custGeom>
                <a:avLst/>
                <a:gdLst>
                  <a:gd name="T0" fmla="*/ 827 w 1022"/>
                  <a:gd name="T1" fmla="*/ 971 h 971"/>
                  <a:gd name="T2" fmla="*/ 511 w 1022"/>
                  <a:gd name="T3" fmla="*/ 741 h 971"/>
                  <a:gd name="T4" fmla="*/ 196 w 1022"/>
                  <a:gd name="T5" fmla="*/ 971 h 971"/>
                  <a:gd name="T6" fmla="*/ 316 w 1022"/>
                  <a:gd name="T7" fmla="*/ 600 h 971"/>
                  <a:gd name="T8" fmla="*/ 0 w 1022"/>
                  <a:gd name="T9" fmla="*/ 371 h 971"/>
                  <a:gd name="T10" fmla="*/ 391 w 1022"/>
                  <a:gd name="T11" fmla="*/ 371 h 971"/>
                  <a:gd name="T12" fmla="*/ 511 w 1022"/>
                  <a:gd name="T13" fmla="*/ 0 h 971"/>
                  <a:gd name="T14" fmla="*/ 632 w 1022"/>
                  <a:gd name="T15" fmla="*/ 371 h 971"/>
                  <a:gd name="T16" fmla="*/ 1022 w 1022"/>
                  <a:gd name="T17" fmla="*/ 371 h 971"/>
                  <a:gd name="T18" fmla="*/ 706 w 1022"/>
                  <a:gd name="T19" fmla="*/ 600 h 971"/>
                  <a:gd name="T20" fmla="*/ 827 w 1022"/>
                  <a:gd name="T21" fmla="*/ 971 h 971"/>
                  <a:gd name="T22" fmla="*/ 827 w 1022"/>
                  <a:gd name="T23" fmla="*/ 971 h 97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022" h="971">
                    <a:moveTo>
                      <a:pt x="827" y="971"/>
                    </a:moveTo>
                    <a:lnTo>
                      <a:pt x="511" y="741"/>
                    </a:lnTo>
                    <a:lnTo>
                      <a:pt x="196" y="971"/>
                    </a:lnTo>
                    <a:lnTo>
                      <a:pt x="316" y="600"/>
                    </a:lnTo>
                    <a:lnTo>
                      <a:pt x="0" y="371"/>
                    </a:lnTo>
                    <a:lnTo>
                      <a:pt x="391" y="371"/>
                    </a:lnTo>
                    <a:lnTo>
                      <a:pt x="511" y="0"/>
                    </a:lnTo>
                    <a:lnTo>
                      <a:pt x="632" y="371"/>
                    </a:lnTo>
                    <a:lnTo>
                      <a:pt x="1022" y="371"/>
                    </a:lnTo>
                    <a:lnTo>
                      <a:pt x="706" y="600"/>
                    </a:lnTo>
                    <a:lnTo>
                      <a:pt x="827" y="971"/>
                    </a:lnTo>
                    <a:close/>
                  </a:path>
                </a:pathLst>
              </a:custGeom>
              <a:solidFill>
                <a:srgbClr val="FFC4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8" name="Freeform 57"/>
              <p:cNvSpPr>
                <a:spLocks/>
              </p:cNvSpPr>
              <p:nvPr/>
            </p:nvSpPr>
            <p:spPr bwMode="invGray">
              <a:xfrm>
                <a:off x="2486" y="1463"/>
                <a:ext cx="793" cy="755"/>
              </a:xfrm>
              <a:custGeom>
                <a:avLst/>
                <a:gdLst>
                  <a:gd name="T0" fmla="*/ 641 w 793"/>
                  <a:gd name="T1" fmla="*/ 755 h 755"/>
                  <a:gd name="T2" fmla="*/ 396 w 793"/>
                  <a:gd name="T3" fmla="*/ 577 h 755"/>
                  <a:gd name="T4" fmla="*/ 151 w 793"/>
                  <a:gd name="T5" fmla="*/ 755 h 755"/>
                  <a:gd name="T6" fmla="*/ 245 w 793"/>
                  <a:gd name="T7" fmla="*/ 467 h 755"/>
                  <a:gd name="T8" fmla="*/ 0 w 793"/>
                  <a:gd name="T9" fmla="*/ 288 h 755"/>
                  <a:gd name="T10" fmla="*/ 303 w 793"/>
                  <a:gd name="T11" fmla="*/ 288 h 755"/>
                  <a:gd name="T12" fmla="*/ 396 w 793"/>
                  <a:gd name="T13" fmla="*/ 0 h 755"/>
                  <a:gd name="T14" fmla="*/ 490 w 793"/>
                  <a:gd name="T15" fmla="*/ 288 h 755"/>
                  <a:gd name="T16" fmla="*/ 793 w 793"/>
                  <a:gd name="T17" fmla="*/ 288 h 755"/>
                  <a:gd name="T18" fmla="*/ 548 w 793"/>
                  <a:gd name="T19" fmla="*/ 467 h 755"/>
                  <a:gd name="T20" fmla="*/ 641 w 793"/>
                  <a:gd name="T21" fmla="*/ 755 h 755"/>
                  <a:gd name="T22" fmla="*/ 641 w 793"/>
                  <a:gd name="T23" fmla="*/ 755 h 75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93" h="755">
                    <a:moveTo>
                      <a:pt x="641" y="755"/>
                    </a:moveTo>
                    <a:lnTo>
                      <a:pt x="396" y="577"/>
                    </a:lnTo>
                    <a:lnTo>
                      <a:pt x="151" y="755"/>
                    </a:lnTo>
                    <a:lnTo>
                      <a:pt x="245" y="467"/>
                    </a:lnTo>
                    <a:lnTo>
                      <a:pt x="0" y="288"/>
                    </a:lnTo>
                    <a:lnTo>
                      <a:pt x="303" y="288"/>
                    </a:lnTo>
                    <a:lnTo>
                      <a:pt x="396" y="0"/>
                    </a:lnTo>
                    <a:lnTo>
                      <a:pt x="490" y="288"/>
                    </a:lnTo>
                    <a:lnTo>
                      <a:pt x="793" y="288"/>
                    </a:lnTo>
                    <a:lnTo>
                      <a:pt x="548" y="467"/>
                    </a:lnTo>
                    <a:lnTo>
                      <a:pt x="641" y="755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9" name="Freeform 58"/>
              <p:cNvSpPr>
                <a:spLocks/>
              </p:cNvSpPr>
              <p:nvPr/>
            </p:nvSpPr>
            <p:spPr bwMode="invGray">
              <a:xfrm>
                <a:off x="2595" y="1579"/>
                <a:ext cx="574" cy="545"/>
              </a:xfrm>
              <a:custGeom>
                <a:avLst/>
                <a:gdLst>
                  <a:gd name="T0" fmla="*/ 287 w 574"/>
                  <a:gd name="T1" fmla="*/ 0 h 545"/>
                  <a:gd name="T2" fmla="*/ 355 w 574"/>
                  <a:gd name="T3" fmla="*/ 208 h 545"/>
                  <a:gd name="T4" fmla="*/ 574 w 574"/>
                  <a:gd name="T5" fmla="*/ 208 h 545"/>
                  <a:gd name="T6" fmla="*/ 396 w 574"/>
                  <a:gd name="T7" fmla="*/ 337 h 545"/>
                  <a:gd name="T8" fmla="*/ 464 w 574"/>
                  <a:gd name="T9" fmla="*/ 545 h 545"/>
                  <a:gd name="T10" fmla="*/ 287 w 574"/>
                  <a:gd name="T11" fmla="*/ 416 h 545"/>
                  <a:gd name="T12" fmla="*/ 110 w 574"/>
                  <a:gd name="T13" fmla="*/ 545 h 545"/>
                  <a:gd name="T14" fmla="*/ 178 w 574"/>
                  <a:gd name="T15" fmla="*/ 337 h 545"/>
                  <a:gd name="T16" fmla="*/ 0 w 574"/>
                  <a:gd name="T17" fmla="*/ 208 h 545"/>
                  <a:gd name="T18" fmla="*/ 219 w 574"/>
                  <a:gd name="T19" fmla="*/ 208 h 545"/>
                  <a:gd name="T20" fmla="*/ 287 w 574"/>
                  <a:gd name="T21" fmla="*/ 0 h 54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74" h="545">
                    <a:moveTo>
                      <a:pt x="287" y="0"/>
                    </a:moveTo>
                    <a:lnTo>
                      <a:pt x="355" y="208"/>
                    </a:lnTo>
                    <a:lnTo>
                      <a:pt x="574" y="208"/>
                    </a:lnTo>
                    <a:lnTo>
                      <a:pt x="396" y="337"/>
                    </a:lnTo>
                    <a:lnTo>
                      <a:pt x="464" y="545"/>
                    </a:lnTo>
                    <a:lnTo>
                      <a:pt x="287" y="416"/>
                    </a:lnTo>
                    <a:lnTo>
                      <a:pt x="110" y="545"/>
                    </a:lnTo>
                    <a:lnTo>
                      <a:pt x="178" y="337"/>
                    </a:lnTo>
                    <a:lnTo>
                      <a:pt x="0" y="208"/>
                    </a:lnTo>
                    <a:lnTo>
                      <a:pt x="219" y="208"/>
                    </a:lnTo>
                    <a:lnTo>
                      <a:pt x="28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7" name="Group 66"/>
          <p:cNvGrpSpPr/>
          <p:nvPr userDrawn="1"/>
        </p:nvGrpSpPr>
        <p:grpSpPr>
          <a:xfrm>
            <a:off x="7662672" y="6108192"/>
            <a:ext cx="1408176" cy="734917"/>
            <a:chOff x="7662672" y="6108192"/>
            <a:chExt cx="1408176" cy="734917"/>
          </a:xfrm>
        </p:grpSpPr>
        <p:sp>
          <p:nvSpPr>
            <p:cNvPr id="68" name="Round Same Side Corner Rectangle 67"/>
            <p:cNvSpPr/>
            <p:nvPr userDrawn="1"/>
          </p:nvSpPr>
          <p:spPr>
            <a:xfrm>
              <a:off x="7662672" y="6135624"/>
              <a:ext cx="1408176" cy="706828"/>
            </a:xfrm>
            <a:prstGeom prst="round2SameRect">
              <a:avLst>
                <a:gd name="adj1" fmla="val 9581"/>
                <a:gd name="adj2" fmla="val 0"/>
              </a:avLst>
            </a:prstGeom>
            <a:gradFill>
              <a:gsLst>
                <a:gs pos="59000">
                  <a:sysClr val="window" lastClr="FFFFFF">
                    <a:alpha val="20000"/>
                    <a:lumMod val="60000"/>
                  </a:sysClr>
                </a:gs>
                <a:gs pos="67000">
                  <a:sysClr val="window" lastClr="FFFFFF">
                    <a:alpha val="20000"/>
                  </a:sysClr>
                </a:gs>
                <a:gs pos="100000">
                  <a:sysClr val="window" lastClr="FFFFFF">
                    <a:alpha val="20000"/>
                    <a:lumMod val="20000"/>
                  </a:sysClr>
                </a:gs>
                <a:gs pos="23000">
                  <a:sysClr val="windowText" lastClr="000000">
                    <a:lumMod val="52000"/>
                    <a:lumOff val="48000"/>
                    <a:alpha val="20000"/>
                  </a:sysClr>
                </a:gs>
                <a:gs pos="9000">
                  <a:sysClr val="windowText" lastClr="000000">
                    <a:alpha val="20000"/>
                    <a:lumMod val="0"/>
                    <a:lumOff val="100000"/>
                  </a:sysClr>
                </a:gs>
                <a:gs pos="35000">
                  <a:sysClr val="windowText" lastClr="000000">
                    <a:lumMod val="95000"/>
                    <a:lumOff val="5000"/>
                    <a:alpha val="20000"/>
                  </a:sysClr>
                </a:gs>
                <a:gs pos="43000">
                  <a:sysClr val="window" lastClr="FFFFFF">
                    <a:alpha val="20000"/>
                    <a:lumMod val="100000"/>
                  </a:sysClr>
                </a:gs>
              </a:gsLst>
              <a:lin ang="3300000" scaled="0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9" name="Round Same Side Corner Rectangle 68"/>
            <p:cNvSpPr/>
            <p:nvPr userDrawn="1"/>
          </p:nvSpPr>
          <p:spPr>
            <a:xfrm>
              <a:off x="7666210" y="6108192"/>
              <a:ext cx="1399032" cy="731520"/>
            </a:xfrm>
            <a:prstGeom prst="round2SameRect">
              <a:avLst>
                <a:gd name="adj1" fmla="val 9581"/>
                <a:gd name="adj2" fmla="val 0"/>
              </a:avLst>
            </a:prstGeom>
            <a:solidFill>
              <a:srgbClr val="C0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0" name="Round Same Side Corner Rectangle 69"/>
            <p:cNvSpPr/>
            <p:nvPr userDrawn="1"/>
          </p:nvSpPr>
          <p:spPr>
            <a:xfrm>
              <a:off x="7662672" y="6136281"/>
              <a:ext cx="1408176" cy="706828"/>
            </a:xfrm>
            <a:prstGeom prst="round2SameRect">
              <a:avLst>
                <a:gd name="adj1" fmla="val 9581"/>
                <a:gd name="adj2" fmla="val 0"/>
              </a:avLst>
            </a:prstGeom>
            <a:gradFill>
              <a:gsLst>
                <a:gs pos="0">
                  <a:sysClr val="windowText" lastClr="000000">
                    <a:lumMod val="52000"/>
                    <a:lumOff val="48000"/>
                    <a:alpha val="17000"/>
                  </a:sysClr>
                </a:gs>
                <a:gs pos="68000">
                  <a:sysClr val="windowText" lastClr="000000">
                    <a:lumMod val="95000"/>
                    <a:lumOff val="5000"/>
                    <a:alpha val="20000"/>
                  </a:sysClr>
                </a:gs>
                <a:gs pos="34000">
                  <a:sysClr val="windowText" lastClr="000000">
                    <a:lumMod val="85000"/>
                    <a:lumOff val="15000"/>
                    <a:alpha val="20000"/>
                  </a:sysClr>
                </a:gs>
              </a:gsLst>
              <a:lin ang="3600000" scaled="0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1" name="Round Same Side Corner Rectangle 70"/>
            <p:cNvSpPr/>
            <p:nvPr userDrawn="1"/>
          </p:nvSpPr>
          <p:spPr>
            <a:xfrm>
              <a:off x="7662672" y="6135624"/>
              <a:ext cx="1408176" cy="706828"/>
            </a:xfrm>
            <a:prstGeom prst="round2SameRect">
              <a:avLst>
                <a:gd name="adj1" fmla="val 9581"/>
                <a:gd name="adj2" fmla="val 0"/>
              </a:avLst>
            </a:prstGeom>
            <a:gradFill>
              <a:gsLst>
                <a:gs pos="73000">
                  <a:sysClr val="window" lastClr="FFFFFF">
                    <a:lumMod val="75000"/>
                  </a:sysClr>
                </a:gs>
                <a:gs pos="91000">
                  <a:srgbClr val="7F7F7F"/>
                </a:gs>
                <a:gs pos="0">
                  <a:sysClr val="window" lastClr="FFFFFF">
                    <a:lumMod val="85000"/>
                  </a:sysClr>
                </a:gs>
                <a:gs pos="13000">
                  <a:sysClr val="window" lastClr="FFFFFF">
                    <a:lumMod val="95000"/>
                  </a:sysClr>
                </a:gs>
                <a:gs pos="34000">
                  <a:sysClr val="window" lastClr="FFFFFF">
                    <a:lumMod val="75000"/>
                  </a:sysClr>
                </a:gs>
                <a:gs pos="100000">
                  <a:sysClr val="windowText" lastClr="000000">
                    <a:lumMod val="50000"/>
                    <a:lumOff val="50000"/>
                  </a:sysClr>
                </a:gs>
                <a:gs pos="48000">
                  <a:sysClr val="window" lastClr="FFFFFF">
                    <a:lumMod val="95000"/>
                  </a:sysClr>
                </a:gs>
              </a:gsLst>
              <a:lin ang="4200000" scaled="0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grpSp>
          <p:nvGrpSpPr>
            <p:cNvPr id="72" name="AMC"/>
            <p:cNvGrpSpPr>
              <a:grpSpLocks noChangeAspect="1"/>
            </p:cNvGrpSpPr>
            <p:nvPr userDrawn="1"/>
          </p:nvGrpSpPr>
          <p:grpSpPr bwMode="auto">
            <a:xfrm>
              <a:off x="7857433" y="6251059"/>
              <a:ext cx="398631" cy="467776"/>
              <a:chOff x="3311" y="1094"/>
              <a:chExt cx="1816" cy="2131"/>
            </a:xfrm>
          </p:grpSpPr>
          <p:sp>
            <p:nvSpPr>
              <p:cNvPr id="73" name="WHITE bkgrnd"/>
              <p:cNvSpPr>
                <a:spLocks/>
              </p:cNvSpPr>
              <p:nvPr/>
            </p:nvSpPr>
            <p:spPr bwMode="auto">
              <a:xfrm>
                <a:off x="3333" y="1116"/>
                <a:ext cx="1772" cy="2086"/>
              </a:xfrm>
              <a:custGeom>
                <a:avLst/>
                <a:gdLst>
                  <a:gd name="T0" fmla="*/ 1477 w 2954"/>
                  <a:gd name="T1" fmla="*/ 0 h 3479"/>
                  <a:gd name="T2" fmla="*/ 2954 w 2954"/>
                  <a:gd name="T3" fmla="*/ 356 h 3479"/>
                  <a:gd name="T4" fmla="*/ 2954 w 2954"/>
                  <a:gd name="T5" fmla="*/ 1377 h 3479"/>
                  <a:gd name="T6" fmla="*/ 1477 w 2954"/>
                  <a:gd name="T7" fmla="*/ 3479 h 3479"/>
                  <a:gd name="T8" fmla="*/ 0 w 2954"/>
                  <a:gd name="T9" fmla="*/ 1377 h 3479"/>
                  <a:gd name="T10" fmla="*/ 0 w 2954"/>
                  <a:gd name="T11" fmla="*/ 356 h 3479"/>
                  <a:gd name="T12" fmla="*/ 1477 w 2954"/>
                  <a:gd name="T13" fmla="*/ 0 h 3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54" h="3479">
                    <a:moveTo>
                      <a:pt x="1477" y="0"/>
                    </a:moveTo>
                    <a:cubicBezTo>
                      <a:pt x="2003" y="0"/>
                      <a:pt x="2609" y="127"/>
                      <a:pt x="2954" y="356"/>
                    </a:cubicBezTo>
                    <a:cubicBezTo>
                      <a:pt x="2954" y="1377"/>
                      <a:pt x="2954" y="1377"/>
                      <a:pt x="2954" y="1377"/>
                    </a:cubicBezTo>
                    <a:cubicBezTo>
                      <a:pt x="2954" y="2275"/>
                      <a:pt x="2402" y="3111"/>
                      <a:pt x="1477" y="3479"/>
                    </a:cubicBezTo>
                    <a:cubicBezTo>
                      <a:pt x="552" y="3111"/>
                      <a:pt x="0" y="2275"/>
                      <a:pt x="0" y="1377"/>
                    </a:cubicBezTo>
                    <a:cubicBezTo>
                      <a:pt x="0" y="356"/>
                      <a:pt x="0" y="356"/>
                      <a:pt x="0" y="356"/>
                    </a:cubicBezTo>
                    <a:cubicBezTo>
                      <a:pt x="345" y="127"/>
                      <a:pt x="951" y="0"/>
                      <a:pt x="147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prstClr val="black"/>
                  </a:solidFill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74" name="BLACK outline"/>
              <p:cNvSpPr>
                <a:spLocks noEditPoints="1"/>
              </p:cNvSpPr>
              <p:nvPr/>
            </p:nvSpPr>
            <p:spPr bwMode="auto">
              <a:xfrm>
                <a:off x="3311" y="1094"/>
                <a:ext cx="1816" cy="2131"/>
              </a:xfrm>
              <a:custGeom>
                <a:avLst/>
                <a:gdLst>
                  <a:gd name="T0" fmla="*/ 3010 w 3026"/>
                  <a:gd name="T1" fmla="*/ 362 h 3554"/>
                  <a:gd name="T2" fmla="*/ 2328 w 3026"/>
                  <a:gd name="T3" fmla="*/ 93 h 3554"/>
                  <a:gd name="T4" fmla="*/ 1513 w 3026"/>
                  <a:gd name="T5" fmla="*/ 0 h 3554"/>
                  <a:gd name="T6" fmla="*/ 698 w 3026"/>
                  <a:gd name="T7" fmla="*/ 93 h 3554"/>
                  <a:gd name="T8" fmla="*/ 16 w 3026"/>
                  <a:gd name="T9" fmla="*/ 362 h 3554"/>
                  <a:gd name="T10" fmla="*/ 0 w 3026"/>
                  <a:gd name="T11" fmla="*/ 373 h 3554"/>
                  <a:gd name="T12" fmla="*/ 0 w 3026"/>
                  <a:gd name="T13" fmla="*/ 1413 h 3554"/>
                  <a:gd name="T14" fmla="*/ 398 w 3026"/>
                  <a:gd name="T15" fmla="*/ 2683 h 3554"/>
                  <a:gd name="T16" fmla="*/ 1500 w 3026"/>
                  <a:gd name="T17" fmla="*/ 3548 h 3554"/>
                  <a:gd name="T18" fmla="*/ 1513 w 3026"/>
                  <a:gd name="T19" fmla="*/ 3554 h 3554"/>
                  <a:gd name="T20" fmla="*/ 1526 w 3026"/>
                  <a:gd name="T21" fmla="*/ 3548 h 3554"/>
                  <a:gd name="T22" fmla="*/ 2628 w 3026"/>
                  <a:gd name="T23" fmla="*/ 2683 h 3554"/>
                  <a:gd name="T24" fmla="*/ 3026 w 3026"/>
                  <a:gd name="T25" fmla="*/ 1413 h 3554"/>
                  <a:gd name="T26" fmla="*/ 3026 w 3026"/>
                  <a:gd name="T27" fmla="*/ 373 h 3554"/>
                  <a:gd name="T28" fmla="*/ 3010 w 3026"/>
                  <a:gd name="T29" fmla="*/ 362 h 3554"/>
                  <a:gd name="T30" fmla="*/ 2954 w 3026"/>
                  <a:gd name="T31" fmla="*/ 1413 h 3554"/>
                  <a:gd name="T32" fmla="*/ 1513 w 3026"/>
                  <a:gd name="T33" fmla="*/ 3476 h 3554"/>
                  <a:gd name="T34" fmla="*/ 72 w 3026"/>
                  <a:gd name="T35" fmla="*/ 1413 h 3554"/>
                  <a:gd name="T36" fmla="*/ 72 w 3026"/>
                  <a:gd name="T37" fmla="*/ 412 h 3554"/>
                  <a:gd name="T38" fmla="*/ 1513 w 3026"/>
                  <a:gd name="T39" fmla="*/ 72 h 3554"/>
                  <a:gd name="T40" fmla="*/ 2954 w 3026"/>
                  <a:gd name="T41" fmla="*/ 412 h 3554"/>
                  <a:gd name="T42" fmla="*/ 2954 w 3026"/>
                  <a:gd name="T43" fmla="*/ 1413 h 35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026" h="3554">
                    <a:moveTo>
                      <a:pt x="3010" y="362"/>
                    </a:moveTo>
                    <a:cubicBezTo>
                      <a:pt x="2842" y="251"/>
                      <a:pt x="2606" y="158"/>
                      <a:pt x="2328" y="93"/>
                    </a:cubicBezTo>
                    <a:cubicBezTo>
                      <a:pt x="2069" y="33"/>
                      <a:pt x="1779" y="0"/>
                      <a:pt x="1513" y="0"/>
                    </a:cubicBezTo>
                    <a:cubicBezTo>
                      <a:pt x="1247" y="0"/>
                      <a:pt x="957" y="33"/>
                      <a:pt x="698" y="93"/>
                    </a:cubicBezTo>
                    <a:cubicBezTo>
                      <a:pt x="420" y="158"/>
                      <a:pt x="184" y="251"/>
                      <a:pt x="16" y="362"/>
                    </a:cubicBezTo>
                    <a:cubicBezTo>
                      <a:pt x="0" y="373"/>
                      <a:pt x="0" y="373"/>
                      <a:pt x="0" y="373"/>
                    </a:cubicBezTo>
                    <a:cubicBezTo>
                      <a:pt x="0" y="1413"/>
                      <a:pt x="0" y="1413"/>
                      <a:pt x="0" y="1413"/>
                    </a:cubicBezTo>
                    <a:cubicBezTo>
                      <a:pt x="0" y="1867"/>
                      <a:pt x="138" y="2306"/>
                      <a:pt x="398" y="2683"/>
                    </a:cubicBezTo>
                    <a:cubicBezTo>
                      <a:pt x="664" y="3068"/>
                      <a:pt x="1045" y="3368"/>
                      <a:pt x="1500" y="3548"/>
                    </a:cubicBezTo>
                    <a:cubicBezTo>
                      <a:pt x="1513" y="3554"/>
                      <a:pt x="1513" y="3554"/>
                      <a:pt x="1513" y="3554"/>
                    </a:cubicBezTo>
                    <a:cubicBezTo>
                      <a:pt x="1526" y="3548"/>
                      <a:pt x="1526" y="3548"/>
                      <a:pt x="1526" y="3548"/>
                    </a:cubicBezTo>
                    <a:cubicBezTo>
                      <a:pt x="1981" y="3368"/>
                      <a:pt x="2362" y="3068"/>
                      <a:pt x="2628" y="2683"/>
                    </a:cubicBezTo>
                    <a:cubicBezTo>
                      <a:pt x="2888" y="2306"/>
                      <a:pt x="3026" y="1867"/>
                      <a:pt x="3026" y="1413"/>
                    </a:cubicBezTo>
                    <a:cubicBezTo>
                      <a:pt x="3026" y="373"/>
                      <a:pt x="3026" y="373"/>
                      <a:pt x="3026" y="373"/>
                    </a:cubicBezTo>
                    <a:lnTo>
                      <a:pt x="3010" y="362"/>
                    </a:lnTo>
                    <a:close/>
                    <a:moveTo>
                      <a:pt x="2954" y="1413"/>
                    </a:moveTo>
                    <a:cubicBezTo>
                      <a:pt x="2954" y="2314"/>
                      <a:pt x="2389" y="3122"/>
                      <a:pt x="1513" y="3476"/>
                    </a:cubicBezTo>
                    <a:cubicBezTo>
                      <a:pt x="637" y="3122"/>
                      <a:pt x="72" y="2314"/>
                      <a:pt x="72" y="1413"/>
                    </a:cubicBezTo>
                    <a:cubicBezTo>
                      <a:pt x="72" y="412"/>
                      <a:pt x="72" y="412"/>
                      <a:pt x="72" y="412"/>
                    </a:cubicBezTo>
                    <a:cubicBezTo>
                      <a:pt x="391" y="208"/>
                      <a:pt x="966" y="72"/>
                      <a:pt x="1513" y="72"/>
                    </a:cubicBezTo>
                    <a:cubicBezTo>
                      <a:pt x="2060" y="72"/>
                      <a:pt x="2635" y="208"/>
                      <a:pt x="2954" y="412"/>
                    </a:cubicBezTo>
                    <a:lnTo>
                      <a:pt x="2954" y="14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prstClr val="black"/>
                  </a:solidFill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75" name="BLUE"/>
              <p:cNvSpPr>
                <a:spLocks/>
              </p:cNvSpPr>
              <p:nvPr/>
            </p:nvSpPr>
            <p:spPr bwMode="auto">
              <a:xfrm>
                <a:off x="4219" y="1369"/>
                <a:ext cx="797" cy="1744"/>
              </a:xfrm>
              <a:custGeom>
                <a:avLst/>
                <a:gdLst>
                  <a:gd name="T0" fmla="*/ 1329 w 1329"/>
                  <a:gd name="T1" fmla="*/ 40 h 2908"/>
                  <a:gd name="T2" fmla="*/ 302 w 1329"/>
                  <a:gd name="T3" fmla="*/ 1068 h 2908"/>
                  <a:gd name="T4" fmla="*/ 544 w 1329"/>
                  <a:gd name="T5" fmla="*/ 1370 h 2908"/>
                  <a:gd name="T6" fmla="*/ 0 w 1329"/>
                  <a:gd name="T7" fmla="*/ 1991 h 2908"/>
                  <a:gd name="T8" fmla="*/ 0 w 1329"/>
                  <a:gd name="T9" fmla="*/ 2908 h 2908"/>
                  <a:gd name="T10" fmla="*/ 1329 w 1329"/>
                  <a:gd name="T11" fmla="*/ 930 h 2908"/>
                  <a:gd name="T12" fmla="*/ 1329 w 1329"/>
                  <a:gd name="T13" fmla="*/ 40 h 29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29" h="2908">
                    <a:moveTo>
                      <a:pt x="1329" y="40"/>
                    </a:moveTo>
                    <a:cubicBezTo>
                      <a:pt x="302" y="1068"/>
                      <a:pt x="302" y="1068"/>
                      <a:pt x="302" y="1068"/>
                    </a:cubicBezTo>
                    <a:cubicBezTo>
                      <a:pt x="544" y="1370"/>
                      <a:pt x="544" y="1370"/>
                      <a:pt x="544" y="1370"/>
                    </a:cubicBezTo>
                    <a:cubicBezTo>
                      <a:pt x="0" y="1991"/>
                      <a:pt x="0" y="1991"/>
                      <a:pt x="0" y="1991"/>
                    </a:cubicBezTo>
                    <a:cubicBezTo>
                      <a:pt x="0" y="2908"/>
                      <a:pt x="0" y="2908"/>
                      <a:pt x="0" y="2908"/>
                    </a:cubicBezTo>
                    <a:cubicBezTo>
                      <a:pt x="540" y="2665"/>
                      <a:pt x="1329" y="2054"/>
                      <a:pt x="1329" y="930"/>
                    </a:cubicBezTo>
                    <a:cubicBezTo>
                      <a:pt x="1329" y="0"/>
                      <a:pt x="1329" y="41"/>
                      <a:pt x="1329" y="40"/>
                    </a:cubicBezTo>
                    <a:close/>
                  </a:path>
                </a:pathLst>
              </a:custGeom>
              <a:solidFill>
                <a:srgbClr val="0056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prstClr val="black"/>
                  </a:solidFill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76" name="RED"/>
              <p:cNvSpPr>
                <a:spLocks/>
              </p:cNvSpPr>
              <p:nvPr/>
            </p:nvSpPr>
            <p:spPr bwMode="auto">
              <a:xfrm>
                <a:off x="3422" y="1369"/>
                <a:ext cx="797" cy="1744"/>
              </a:xfrm>
              <a:custGeom>
                <a:avLst/>
                <a:gdLst>
                  <a:gd name="T0" fmla="*/ 0 w 1329"/>
                  <a:gd name="T1" fmla="*/ 40 h 2908"/>
                  <a:gd name="T2" fmla="*/ 1027 w 1329"/>
                  <a:gd name="T3" fmla="*/ 1068 h 2908"/>
                  <a:gd name="T4" fmla="*/ 785 w 1329"/>
                  <a:gd name="T5" fmla="*/ 1370 h 2908"/>
                  <a:gd name="T6" fmla="*/ 1329 w 1329"/>
                  <a:gd name="T7" fmla="*/ 1991 h 2908"/>
                  <a:gd name="T8" fmla="*/ 1329 w 1329"/>
                  <a:gd name="T9" fmla="*/ 2908 h 2908"/>
                  <a:gd name="T10" fmla="*/ 0 w 1329"/>
                  <a:gd name="T11" fmla="*/ 930 h 2908"/>
                  <a:gd name="T12" fmla="*/ 0 w 1329"/>
                  <a:gd name="T13" fmla="*/ 40 h 29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29" h="2908">
                    <a:moveTo>
                      <a:pt x="0" y="40"/>
                    </a:moveTo>
                    <a:cubicBezTo>
                      <a:pt x="1027" y="1068"/>
                      <a:pt x="1027" y="1068"/>
                      <a:pt x="1027" y="1068"/>
                    </a:cubicBezTo>
                    <a:cubicBezTo>
                      <a:pt x="785" y="1370"/>
                      <a:pt x="785" y="1370"/>
                      <a:pt x="785" y="1370"/>
                    </a:cubicBezTo>
                    <a:cubicBezTo>
                      <a:pt x="1329" y="1991"/>
                      <a:pt x="1329" y="1991"/>
                      <a:pt x="1329" y="1991"/>
                    </a:cubicBezTo>
                    <a:cubicBezTo>
                      <a:pt x="1329" y="2908"/>
                      <a:pt x="1329" y="2908"/>
                      <a:pt x="1329" y="2908"/>
                    </a:cubicBezTo>
                    <a:cubicBezTo>
                      <a:pt x="789" y="2665"/>
                      <a:pt x="0" y="2054"/>
                      <a:pt x="0" y="930"/>
                    </a:cubicBezTo>
                    <a:cubicBezTo>
                      <a:pt x="0" y="0"/>
                      <a:pt x="0" y="41"/>
                      <a:pt x="0" y="40"/>
                    </a:cubicBezTo>
                    <a:close/>
                  </a:path>
                </a:pathLst>
              </a:custGeom>
              <a:solidFill>
                <a:srgbClr val="C320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prstClr val="black"/>
                  </a:solidFill>
                  <a:latin typeface="Adobe Garamond Pro" panose="02020502060506020403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65676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ound Same Side Corner Rectangle 61"/>
          <p:cNvSpPr/>
          <p:nvPr userDrawn="1"/>
        </p:nvSpPr>
        <p:spPr>
          <a:xfrm>
            <a:off x="8415363" y="6126480"/>
            <a:ext cx="654369" cy="731520"/>
          </a:xfrm>
          <a:prstGeom prst="round2SameRect">
            <a:avLst>
              <a:gd name="adj1" fmla="val 9581"/>
              <a:gd name="adj2" fmla="val 0"/>
            </a:avLst>
          </a:prstGeom>
          <a:solidFill>
            <a:srgbClr val="C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3" name="Round Same Side Corner Rectangle 62"/>
          <p:cNvSpPr/>
          <p:nvPr userDrawn="1"/>
        </p:nvSpPr>
        <p:spPr>
          <a:xfrm>
            <a:off x="8415364" y="6151172"/>
            <a:ext cx="654369" cy="706828"/>
          </a:xfrm>
          <a:prstGeom prst="round2SameRect">
            <a:avLst>
              <a:gd name="adj1" fmla="val 9581"/>
              <a:gd name="adj2" fmla="val 0"/>
            </a:avLst>
          </a:prstGeom>
          <a:gradFill>
            <a:gsLst>
              <a:gs pos="73000">
                <a:sysClr val="window" lastClr="FFFFFF">
                  <a:lumMod val="75000"/>
                </a:sysClr>
              </a:gs>
              <a:gs pos="91000">
                <a:srgbClr val="7F7F7F"/>
              </a:gs>
              <a:gs pos="0">
                <a:sysClr val="window" lastClr="FFFFFF">
                  <a:lumMod val="85000"/>
                </a:sysClr>
              </a:gs>
              <a:gs pos="13000">
                <a:sysClr val="window" lastClr="FFFFFF">
                  <a:lumMod val="95000"/>
                </a:sysClr>
              </a:gs>
              <a:gs pos="34000">
                <a:sysClr val="window" lastClr="FFFFFF">
                  <a:lumMod val="75000"/>
                </a:sysClr>
              </a:gs>
              <a:gs pos="100000">
                <a:sysClr val="windowText" lastClr="000000">
                  <a:lumMod val="50000"/>
                  <a:lumOff val="50000"/>
                </a:sysClr>
              </a:gs>
              <a:gs pos="48000">
                <a:sysClr val="window" lastClr="FFFFFF">
                  <a:lumMod val="95000"/>
                </a:sysClr>
              </a:gs>
            </a:gsLst>
            <a:lin ang="420000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4" name="Round Same Side Corner Rectangle 63"/>
          <p:cNvSpPr/>
          <p:nvPr userDrawn="1"/>
        </p:nvSpPr>
        <p:spPr>
          <a:xfrm>
            <a:off x="8415364" y="6151172"/>
            <a:ext cx="654369" cy="706828"/>
          </a:xfrm>
          <a:prstGeom prst="round2SameRect">
            <a:avLst>
              <a:gd name="adj1" fmla="val 9581"/>
              <a:gd name="adj2" fmla="val 0"/>
            </a:avLst>
          </a:prstGeom>
          <a:gradFill>
            <a:gsLst>
              <a:gs pos="59000">
                <a:sysClr val="window" lastClr="FFFFFF">
                  <a:alpha val="20000"/>
                  <a:lumMod val="60000"/>
                </a:sysClr>
              </a:gs>
              <a:gs pos="67000">
                <a:sysClr val="window" lastClr="FFFFFF">
                  <a:alpha val="20000"/>
                </a:sysClr>
              </a:gs>
              <a:gs pos="100000">
                <a:sysClr val="window" lastClr="FFFFFF">
                  <a:alpha val="20000"/>
                  <a:lumMod val="20000"/>
                </a:sysClr>
              </a:gs>
              <a:gs pos="23000">
                <a:sysClr val="windowText" lastClr="000000">
                  <a:lumMod val="52000"/>
                  <a:lumOff val="48000"/>
                  <a:alpha val="20000"/>
                </a:sysClr>
              </a:gs>
              <a:gs pos="9000">
                <a:sysClr val="windowText" lastClr="000000">
                  <a:alpha val="20000"/>
                  <a:lumMod val="0"/>
                  <a:lumOff val="100000"/>
                </a:sysClr>
              </a:gs>
              <a:gs pos="35000">
                <a:sysClr val="windowText" lastClr="000000">
                  <a:lumMod val="95000"/>
                  <a:lumOff val="5000"/>
                  <a:alpha val="20000"/>
                </a:sysClr>
              </a:gs>
              <a:gs pos="43000">
                <a:sysClr val="window" lastClr="FFFFFF">
                  <a:alpha val="20000"/>
                  <a:lumMod val="100000"/>
                </a:sysClr>
              </a:gs>
            </a:gsLst>
            <a:lin ang="330000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5" name="Round Same Side Corner Rectangle 64"/>
          <p:cNvSpPr/>
          <p:nvPr userDrawn="1"/>
        </p:nvSpPr>
        <p:spPr>
          <a:xfrm>
            <a:off x="8415364" y="6151172"/>
            <a:ext cx="654369" cy="706828"/>
          </a:xfrm>
          <a:prstGeom prst="round2SameRect">
            <a:avLst>
              <a:gd name="adj1" fmla="val 9581"/>
              <a:gd name="adj2" fmla="val 0"/>
            </a:avLst>
          </a:prstGeom>
          <a:gradFill>
            <a:gsLst>
              <a:gs pos="0">
                <a:sysClr val="windowText" lastClr="000000">
                  <a:lumMod val="52000"/>
                  <a:lumOff val="48000"/>
                  <a:alpha val="20000"/>
                </a:sysClr>
              </a:gs>
              <a:gs pos="68000">
                <a:sysClr val="windowText" lastClr="000000">
                  <a:lumMod val="95000"/>
                  <a:lumOff val="5000"/>
                  <a:alpha val="20000"/>
                </a:sysClr>
              </a:gs>
              <a:gs pos="34000">
                <a:sysClr val="windowText" lastClr="000000">
                  <a:lumMod val="85000"/>
                  <a:lumOff val="15000"/>
                  <a:alpha val="20000"/>
                </a:sysClr>
              </a:gs>
            </a:gsLst>
            <a:lin ang="360000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 bwMode="gray">
          <a:xfrm>
            <a:off x="836760" y="99565"/>
            <a:ext cx="8232971" cy="480131"/>
          </a:xfrm>
          <a:prstGeom prst="rect">
            <a:avLst/>
          </a:prstGeom>
        </p:spPr>
        <p:txBody>
          <a:bodyPr vert="horz" wrap="square" lIns="182880" tIns="45720" rIns="91440" bIns="45720" rtlCol="0" anchor="t" anchorCtr="0">
            <a:spAutoFit/>
          </a:bodyPr>
          <a:lstStyle/>
          <a:p>
            <a:pPr marL="0" lvl="0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Click to edit Master title style – Arial 28pt Bold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836761" y="711257"/>
            <a:ext cx="7772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Click to 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Fifth level</a:t>
            </a:r>
          </a:p>
          <a:p>
            <a:pPr lvl="4"/>
            <a:endParaRPr lang="en-US" dirty="0"/>
          </a:p>
        </p:txBody>
      </p:sp>
      <p:sp>
        <p:nvSpPr>
          <p:cNvPr id="7" name="Classification Top"/>
          <p:cNvSpPr txBox="1">
            <a:spLocks/>
          </p:cNvSpPr>
          <p:nvPr userDrawn="1"/>
        </p:nvSpPr>
        <p:spPr bwMode="white"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>
                <a:solidFill>
                  <a:schemeClr val="bg1"/>
                </a:solidFill>
              </a:rPr>
              <a:t>UNCLASSIFIED//FOUO</a:t>
            </a:r>
          </a:p>
        </p:txBody>
      </p:sp>
      <p:sp>
        <p:nvSpPr>
          <p:cNvPr id="32" name="Slide Number Placeholder 5"/>
          <p:cNvSpPr txBox="1">
            <a:spLocks/>
          </p:cNvSpPr>
          <p:nvPr userDrawn="1"/>
        </p:nvSpPr>
        <p:spPr>
          <a:xfrm>
            <a:off x="4000500" y="6750278"/>
            <a:ext cx="1143000" cy="107722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defPPr>
              <a:defRPr lang="en-US"/>
            </a:defPPr>
            <a:lvl1pPr mar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lang="en-US" sz="700" b="1" kern="6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2CFA9B-4785-4222-B2D1-FB953FCA43F9}" type="slidenum">
              <a:rPr kumimoji="0" lang="en-US" sz="700" b="1" i="0" u="none" strike="noStrike" kern="6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700" b="1" i="0" u="none" strike="noStrike" kern="6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3" name="Classification bottom"/>
          <p:cNvSpPr txBox="1"/>
          <p:nvPr userDrawn="1"/>
        </p:nvSpPr>
        <p:spPr bwMode="black">
          <a:xfrm>
            <a:off x="-31817" y="6694249"/>
            <a:ext cx="2265970" cy="163751"/>
          </a:xfrm>
          <a:prstGeom prst="rect">
            <a:avLst/>
          </a:prstGeom>
          <a:noFill/>
        </p:spPr>
        <p:txBody>
          <a:bodyPr wrap="none" lIns="45720" tIns="0" rIns="0" bIns="0" anchor="b" anchorCtr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CONTROLLED UNCLASSIFIED INFORMATION (CUI)</a:t>
            </a:r>
          </a:p>
        </p:txBody>
      </p:sp>
      <p:grpSp>
        <p:nvGrpSpPr>
          <p:cNvPr id="34" name="Group 33"/>
          <p:cNvGrpSpPr>
            <a:grpSpLocks noChangeAspect="1"/>
          </p:cNvGrpSpPr>
          <p:nvPr userDrawn="1"/>
        </p:nvGrpSpPr>
        <p:grpSpPr>
          <a:xfrm>
            <a:off x="43924" y="0"/>
            <a:ext cx="614993" cy="731520"/>
            <a:chOff x="125730" y="0"/>
            <a:chExt cx="526946" cy="626790"/>
          </a:xfrm>
        </p:grpSpPr>
        <p:sp>
          <p:nvSpPr>
            <p:cNvPr id="35" name="Round Same Side Corner Rectangle 34"/>
            <p:cNvSpPr/>
            <p:nvPr userDrawn="1"/>
          </p:nvSpPr>
          <p:spPr>
            <a:xfrm>
              <a:off x="125730" y="0"/>
              <a:ext cx="526946" cy="626790"/>
            </a:xfrm>
            <a:prstGeom prst="round2SameRect">
              <a:avLst>
                <a:gd name="adj1" fmla="val 0"/>
                <a:gd name="adj2" fmla="val 7443"/>
              </a:avLst>
            </a:prstGeom>
            <a:gradFill>
              <a:gsLst>
                <a:gs pos="0">
                  <a:sysClr val="windowText" lastClr="000000">
                    <a:lumMod val="50000"/>
                    <a:lumOff val="50000"/>
                  </a:sysClr>
                </a:gs>
                <a:gs pos="68000">
                  <a:sysClr val="windowText" lastClr="000000">
                    <a:lumMod val="95000"/>
                    <a:lumOff val="5000"/>
                  </a:sysClr>
                </a:gs>
                <a:gs pos="34000">
                  <a:sysClr val="windowText" lastClr="000000">
                    <a:lumMod val="85000"/>
                    <a:lumOff val="15000"/>
                  </a:sysClr>
                </a:gs>
              </a:gsLst>
              <a:lin ang="3600000" scaled="0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grpSp>
          <p:nvGrpSpPr>
            <p:cNvPr id="36" name="U.S. ARMY for dark bkgrnds"/>
            <p:cNvGrpSpPr>
              <a:grpSpLocks noChangeAspect="1"/>
            </p:cNvGrpSpPr>
            <p:nvPr userDrawn="1"/>
          </p:nvGrpSpPr>
          <p:grpSpPr bwMode="auto">
            <a:xfrm>
              <a:off x="208305" y="59287"/>
              <a:ext cx="361795" cy="457200"/>
              <a:chOff x="2205" y="1186"/>
              <a:chExt cx="1425" cy="1802"/>
            </a:xfrm>
          </p:grpSpPr>
          <p:sp>
            <p:nvSpPr>
              <p:cNvPr id="37" name="Freeform 36"/>
              <p:cNvSpPr>
                <a:spLocks noEditPoints="1"/>
              </p:cNvSpPr>
              <p:nvPr/>
            </p:nvSpPr>
            <p:spPr bwMode="invGray">
              <a:xfrm>
                <a:off x="3562" y="2500"/>
                <a:ext cx="68" cy="66"/>
              </a:xfrm>
              <a:custGeom>
                <a:avLst/>
                <a:gdLst>
                  <a:gd name="T0" fmla="*/ 0 w 125"/>
                  <a:gd name="T1" fmla="*/ 18 h 122"/>
                  <a:gd name="T2" fmla="*/ 18 w 125"/>
                  <a:gd name="T3" fmla="*/ 0 h 122"/>
                  <a:gd name="T4" fmla="*/ 37 w 125"/>
                  <a:gd name="T5" fmla="*/ 18 h 122"/>
                  <a:gd name="T6" fmla="*/ 18 w 125"/>
                  <a:gd name="T7" fmla="*/ 36 h 122"/>
                  <a:gd name="T8" fmla="*/ 0 w 125"/>
                  <a:gd name="T9" fmla="*/ 18 h 122"/>
                  <a:gd name="T10" fmla="*/ 18 w 125"/>
                  <a:gd name="T11" fmla="*/ 4 h 122"/>
                  <a:gd name="T12" fmla="*/ 5 w 125"/>
                  <a:gd name="T13" fmla="*/ 18 h 122"/>
                  <a:gd name="T14" fmla="*/ 18 w 125"/>
                  <a:gd name="T15" fmla="*/ 32 h 122"/>
                  <a:gd name="T16" fmla="*/ 32 w 125"/>
                  <a:gd name="T17" fmla="*/ 18 h 122"/>
                  <a:gd name="T18" fmla="*/ 18 w 125"/>
                  <a:gd name="T19" fmla="*/ 4 h 122"/>
                  <a:gd name="T20" fmla="*/ 15 w 125"/>
                  <a:gd name="T21" fmla="*/ 28 h 122"/>
                  <a:gd name="T22" fmla="*/ 11 w 125"/>
                  <a:gd name="T23" fmla="*/ 28 h 122"/>
                  <a:gd name="T24" fmla="*/ 11 w 125"/>
                  <a:gd name="T25" fmla="*/ 8 h 122"/>
                  <a:gd name="T26" fmla="*/ 19 w 125"/>
                  <a:gd name="T27" fmla="*/ 8 h 122"/>
                  <a:gd name="T28" fmla="*/ 27 w 125"/>
                  <a:gd name="T29" fmla="*/ 14 h 122"/>
                  <a:gd name="T30" fmla="*/ 22 w 125"/>
                  <a:gd name="T31" fmla="*/ 19 h 122"/>
                  <a:gd name="T32" fmla="*/ 22 w 125"/>
                  <a:gd name="T33" fmla="*/ 19 h 122"/>
                  <a:gd name="T34" fmla="*/ 27 w 125"/>
                  <a:gd name="T35" fmla="*/ 28 h 122"/>
                  <a:gd name="T36" fmla="*/ 22 w 125"/>
                  <a:gd name="T37" fmla="*/ 28 h 122"/>
                  <a:gd name="T38" fmla="*/ 18 w 125"/>
                  <a:gd name="T39" fmla="*/ 19 h 122"/>
                  <a:gd name="T40" fmla="*/ 15 w 125"/>
                  <a:gd name="T41" fmla="*/ 19 h 122"/>
                  <a:gd name="T42" fmla="*/ 15 w 125"/>
                  <a:gd name="T43" fmla="*/ 28 h 122"/>
                  <a:gd name="T44" fmla="*/ 15 w 125"/>
                  <a:gd name="T45" fmla="*/ 16 h 122"/>
                  <a:gd name="T46" fmla="*/ 18 w 125"/>
                  <a:gd name="T47" fmla="*/ 16 h 122"/>
                  <a:gd name="T48" fmla="*/ 23 w 125"/>
                  <a:gd name="T49" fmla="*/ 14 h 122"/>
                  <a:gd name="T50" fmla="*/ 18 w 125"/>
                  <a:gd name="T51" fmla="*/ 11 h 122"/>
                  <a:gd name="T52" fmla="*/ 15 w 125"/>
                  <a:gd name="T53" fmla="*/ 11 h 122"/>
                  <a:gd name="T54" fmla="*/ 15 w 125"/>
                  <a:gd name="T55" fmla="*/ 16 h 12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25" h="122">
                    <a:moveTo>
                      <a:pt x="0" y="61"/>
                    </a:moveTo>
                    <a:cubicBezTo>
                      <a:pt x="0" y="24"/>
                      <a:pt x="29" y="0"/>
                      <a:pt x="62" y="0"/>
                    </a:cubicBezTo>
                    <a:cubicBezTo>
                      <a:pt x="95" y="0"/>
                      <a:pt x="125" y="24"/>
                      <a:pt x="125" y="61"/>
                    </a:cubicBezTo>
                    <a:cubicBezTo>
                      <a:pt x="125" y="98"/>
                      <a:pt x="96" y="122"/>
                      <a:pt x="62" y="122"/>
                    </a:cubicBezTo>
                    <a:cubicBezTo>
                      <a:pt x="29" y="122"/>
                      <a:pt x="0" y="98"/>
                      <a:pt x="0" y="61"/>
                    </a:cubicBezTo>
                    <a:close/>
                    <a:moveTo>
                      <a:pt x="62" y="13"/>
                    </a:moveTo>
                    <a:cubicBezTo>
                      <a:pt x="36" y="13"/>
                      <a:pt x="16" y="33"/>
                      <a:pt x="16" y="61"/>
                    </a:cubicBezTo>
                    <a:cubicBezTo>
                      <a:pt x="16" y="89"/>
                      <a:pt x="36" y="109"/>
                      <a:pt x="62" y="109"/>
                    </a:cubicBezTo>
                    <a:cubicBezTo>
                      <a:pt x="89" y="109"/>
                      <a:pt x="109" y="89"/>
                      <a:pt x="109" y="61"/>
                    </a:cubicBezTo>
                    <a:cubicBezTo>
                      <a:pt x="109" y="33"/>
                      <a:pt x="88" y="13"/>
                      <a:pt x="62" y="13"/>
                    </a:cubicBezTo>
                    <a:close/>
                    <a:moveTo>
                      <a:pt x="52" y="95"/>
                    </a:moveTo>
                    <a:cubicBezTo>
                      <a:pt x="38" y="95"/>
                      <a:pt x="38" y="95"/>
                      <a:pt x="38" y="95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64" y="27"/>
                      <a:pt x="64" y="27"/>
                      <a:pt x="64" y="27"/>
                    </a:cubicBezTo>
                    <a:cubicBezTo>
                      <a:pt x="81" y="27"/>
                      <a:pt x="90" y="32"/>
                      <a:pt x="90" y="47"/>
                    </a:cubicBezTo>
                    <a:cubicBezTo>
                      <a:pt x="91" y="56"/>
                      <a:pt x="84" y="64"/>
                      <a:pt x="75" y="65"/>
                    </a:cubicBezTo>
                    <a:cubicBezTo>
                      <a:pt x="75" y="65"/>
                      <a:pt x="74" y="65"/>
                      <a:pt x="74" y="65"/>
                    </a:cubicBezTo>
                    <a:cubicBezTo>
                      <a:pt x="90" y="95"/>
                      <a:pt x="90" y="95"/>
                      <a:pt x="90" y="95"/>
                    </a:cubicBezTo>
                    <a:cubicBezTo>
                      <a:pt x="75" y="95"/>
                      <a:pt x="75" y="95"/>
                      <a:pt x="75" y="95"/>
                    </a:cubicBezTo>
                    <a:cubicBezTo>
                      <a:pt x="60" y="66"/>
                      <a:pt x="60" y="66"/>
                      <a:pt x="60" y="66"/>
                    </a:cubicBezTo>
                    <a:cubicBezTo>
                      <a:pt x="52" y="66"/>
                      <a:pt x="52" y="66"/>
                      <a:pt x="52" y="66"/>
                    </a:cubicBezTo>
                    <a:lnTo>
                      <a:pt x="52" y="95"/>
                    </a:lnTo>
                    <a:close/>
                    <a:moveTo>
                      <a:pt x="52" y="55"/>
                    </a:moveTo>
                    <a:cubicBezTo>
                      <a:pt x="63" y="55"/>
                      <a:pt x="63" y="55"/>
                      <a:pt x="63" y="55"/>
                    </a:cubicBezTo>
                    <a:cubicBezTo>
                      <a:pt x="73" y="55"/>
                      <a:pt x="77" y="52"/>
                      <a:pt x="77" y="46"/>
                    </a:cubicBezTo>
                    <a:cubicBezTo>
                      <a:pt x="77" y="39"/>
                      <a:pt x="72" y="37"/>
                      <a:pt x="63" y="37"/>
                    </a:cubicBezTo>
                    <a:cubicBezTo>
                      <a:pt x="52" y="37"/>
                      <a:pt x="52" y="37"/>
                      <a:pt x="52" y="37"/>
                    </a:cubicBezTo>
                    <a:lnTo>
                      <a:pt x="52" y="55"/>
                    </a:lnTo>
                    <a:close/>
                  </a:path>
                </a:pathLst>
              </a:custGeom>
              <a:solidFill>
                <a:srgbClr val="FFC4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8" name="Freeform 37"/>
              <p:cNvSpPr>
                <a:spLocks/>
              </p:cNvSpPr>
              <p:nvPr/>
            </p:nvSpPr>
            <p:spPr bwMode="invGray">
              <a:xfrm>
                <a:off x="2205" y="2508"/>
                <a:ext cx="1354" cy="480"/>
              </a:xfrm>
              <a:custGeom>
                <a:avLst/>
                <a:gdLst>
                  <a:gd name="T0" fmla="*/ 61 w 2500"/>
                  <a:gd name="T1" fmla="*/ 0 h 887"/>
                  <a:gd name="T2" fmla="*/ 0 w 2500"/>
                  <a:gd name="T3" fmla="*/ 60 h 887"/>
                  <a:gd name="T4" fmla="*/ 0 w 2500"/>
                  <a:gd name="T5" fmla="*/ 200 h 887"/>
                  <a:gd name="T6" fmla="*/ 61 w 2500"/>
                  <a:gd name="T7" fmla="*/ 260 h 887"/>
                  <a:gd name="T8" fmla="*/ 673 w 2500"/>
                  <a:gd name="T9" fmla="*/ 260 h 887"/>
                  <a:gd name="T10" fmla="*/ 733 w 2500"/>
                  <a:gd name="T11" fmla="*/ 200 h 887"/>
                  <a:gd name="T12" fmla="*/ 733 w 2500"/>
                  <a:gd name="T13" fmla="*/ 60 h 887"/>
                  <a:gd name="T14" fmla="*/ 673 w 2500"/>
                  <a:gd name="T15" fmla="*/ 0 h 887"/>
                  <a:gd name="T16" fmla="*/ 61 w 2500"/>
                  <a:gd name="T17" fmla="*/ 0 h 88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500" h="887">
                    <a:moveTo>
                      <a:pt x="206" y="0"/>
                    </a:moveTo>
                    <a:cubicBezTo>
                      <a:pt x="92" y="0"/>
                      <a:pt x="0" y="92"/>
                      <a:pt x="0" y="206"/>
                    </a:cubicBezTo>
                    <a:cubicBezTo>
                      <a:pt x="0" y="681"/>
                      <a:pt x="0" y="681"/>
                      <a:pt x="0" y="681"/>
                    </a:cubicBezTo>
                    <a:cubicBezTo>
                      <a:pt x="0" y="795"/>
                      <a:pt x="92" y="887"/>
                      <a:pt x="206" y="887"/>
                    </a:cubicBezTo>
                    <a:cubicBezTo>
                      <a:pt x="2294" y="887"/>
                      <a:pt x="2294" y="887"/>
                      <a:pt x="2294" y="887"/>
                    </a:cubicBezTo>
                    <a:cubicBezTo>
                      <a:pt x="2408" y="887"/>
                      <a:pt x="2500" y="795"/>
                      <a:pt x="2500" y="681"/>
                    </a:cubicBezTo>
                    <a:cubicBezTo>
                      <a:pt x="2500" y="206"/>
                      <a:pt x="2500" y="206"/>
                      <a:pt x="2500" y="206"/>
                    </a:cubicBezTo>
                    <a:cubicBezTo>
                      <a:pt x="2500" y="92"/>
                      <a:pt x="2408" y="0"/>
                      <a:pt x="2294" y="0"/>
                    </a:cubicBezTo>
                    <a:lnTo>
                      <a:pt x="206" y="0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9" name="Freeform 38"/>
              <p:cNvSpPr>
                <a:spLocks noEditPoints="1"/>
              </p:cNvSpPr>
              <p:nvPr/>
            </p:nvSpPr>
            <p:spPr bwMode="invGray">
              <a:xfrm>
                <a:off x="2241" y="2543"/>
                <a:ext cx="1283" cy="409"/>
              </a:xfrm>
              <a:custGeom>
                <a:avLst/>
                <a:gdLst>
                  <a:gd name="T0" fmla="*/ 654 w 2369"/>
                  <a:gd name="T1" fmla="*/ 0 h 755"/>
                  <a:gd name="T2" fmla="*/ 41 w 2369"/>
                  <a:gd name="T3" fmla="*/ 0 h 755"/>
                  <a:gd name="T4" fmla="*/ 0 w 2369"/>
                  <a:gd name="T5" fmla="*/ 41 h 755"/>
                  <a:gd name="T6" fmla="*/ 0 w 2369"/>
                  <a:gd name="T7" fmla="*/ 180 h 755"/>
                  <a:gd name="T8" fmla="*/ 41 w 2369"/>
                  <a:gd name="T9" fmla="*/ 222 h 755"/>
                  <a:gd name="T10" fmla="*/ 654 w 2369"/>
                  <a:gd name="T11" fmla="*/ 222 h 755"/>
                  <a:gd name="T12" fmla="*/ 695 w 2369"/>
                  <a:gd name="T13" fmla="*/ 180 h 755"/>
                  <a:gd name="T14" fmla="*/ 695 w 2369"/>
                  <a:gd name="T15" fmla="*/ 41 h 755"/>
                  <a:gd name="T16" fmla="*/ 654 w 2369"/>
                  <a:gd name="T17" fmla="*/ 0 h 755"/>
                  <a:gd name="T18" fmla="*/ 675 w 2369"/>
                  <a:gd name="T19" fmla="*/ 180 h 755"/>
                  <a:gd name="T20" fmla="*/ 654 w 2369"/>
                  <a:gd name="T21" fmla="*/ 202 h 755"/>
                  <a:gd name="T22" fmla="*/ 41 w 2369"/>
                  <a:gd name="T23" fmla="*/ 202 h 755"/>
                  <a:gd name="T24" fmla="*/ 19 w 2369"/>
                  <a:gd name="T25" fmla="*/ 180 h 755"/>
                  <a:gd name="T26" fmla="*/ 19 w 2369"/>
                  <a:gd name="T27" fmla="*/ 41 h 755"/>
                  <a:gd name="T28" fmla="*/ 41 w 2369"/>
                  <a:gd name="T29" fmla="*/ 19 h 755"/>
                  <a:gd name="T30" fmla="*/ 654 w 2369"/>
                  <a:gd name="T31" fmla="*/ 19 h 755"/>
                  <a:gd name="T32" fmla="*/ 675 w 2369"/>
                  <a:gd name="T33" fmla="*/ 41 h 755"/>
                  <a:gd name="T34" fmla="*/ 675 w 2369"/>
                  <a:gd name="T35" fmla="*/ 180 h 7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369" h="755">
                    <a:moveTo>
                      <a:pt x="2228" y="0"/>
                    </a:moveTo>
                    <a:cubicBezTo>
                      <a:pt x="140" y="0"/>
                      <a:pt x="140" y="0"/>
                      <a:pt x="140" y="0"/>
                    </a:cubicBezTo>
                    <a:cubicBezTo>
                      <a:pt x="63" y="0"/>
                      <a:pt x="0" y="63"/>
                      <a:pt x="0" y="140"/>
                    </a:cubicBezTo>
                    <a:cubicBezTo>
                      <a:pt x="0" y="615"/>
                      <a:pt x="0" y="615"/>
                      <a:pt x="0" y="615"/>
                    </a:cubicBezTo>
                    <a:cubicBezTo>
                      <a:pt x="0" y="692"/>
                      <a:pt x="63" y="755"/>
                      <a:pt x="140" y="755"/>
                    </a:cubicBezTo>
                    <a:cubicBezTo>
                      <a:pt x="2228" y="755"/>
                      <a:pt x="2228" y="755"/>
                      <a:pt x="2228" y="755"/>
                    </a:cubicBezTo>
                    <a:cubicBezTo>
                      <a:pt x="2306" y="755"/>
                      <a:pt x="2369" y="692"/>
                      <a:pt x="2369" y="615"/>
                    </a:cubicBezTo>
                    <a:cubicBezTo>
                      <a:pt x="2369" y="140"/>
                      <a:pt x="2369" y="140"/>
                      <a:pt x="2369" y="140"/>
                    </a:cubicBezTo>
                    <a:cubicBezTo>
                      <a:pt x="2369" y="63"/>
                      <a:pt x="2306" y="0"/>
                      <a:pt x="2228" y="0"/>
                    </a:cubicBezTo>
                    <a:close/>
                    <a:moveTo>
                      <a:pt x="2303" y="615"/>
                    </a:moveTo>
                    <a:cubicBezTo>
                      <a:pt x="2303" y="656"/>
                      <a:pt x="2269" y="689"/>
                      <a:pt x="2228" y="689"/>
                    </a:cubicBezTo>
                    <a:cubicBezTo>
                      <a:pt x="140" y="689"/>
                      <a:pt x="140" y="689"/>
                      <a:pt x="140" y="689"/>
                    </a:cubicBezTo>
                    <a:cubicBezTo>
                      <a:pt x="99" y="689"/>
                      <a:pt x="66" y="656"/>
                      <a:pt x="66" y="615"/>
                    </a:cubicBezTo>
                    <a:cubicBezTo>
                      <a:pt x="66" y="140"/>
                      <a:pt x="66" y="140"/>
                      <a:pt x="66" y="140"/>
                    </a:cubicBezTo>
                    <a:cubicBezTo>
                      <a:pt x="66" y="99"/>
                      <a:pt x="99" y="66"/>
                      <a:pt x="140" y="65"/>
                    </a:cubicBezTo>
                    <a:cubicBezTo>
                      <a:pt x="2228" y="65"/>
                      <a:pt x="2228" y="65"/>
                      <a:pt x="2228" y="65"/>
                    </a:cubicBezTo>
                    <a:cubicBezTo>
                      <a:pt x="2269" y="66"/>
                      <a:pt x="2303" y="99"/>
                      <a:pt x="2303" y="140"/>
                    </a:cubicBezTo>
                    <a:lnTo>
                      <a:pt x="2303" y="615"/>
                    </a:lnTo>
                    <a:close/>
                  </a:path>
                </a:pathLst>
              </a:custGeom>
              <a:solidFill>
                <a:srgbClr val="FFC4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0" name="Freeform 39"/>
              <p:cNvSpPr>
                <a:spLocks/>
              </p:cNvSpPr>
              <p:nvPr/>
            </p:nvSpPr>
            <p:spPr bwMode="invGray">
              <a:xfrm>
                <a:off x="2205" y="1186"/>
                <a:ext cx="1354" cy="1287"/>
              </a:xfrm>
              <a:custGeom>
                <a:avLst/>
                <a:gdLst>
                  <a:gd name="T0" fmla="*/ 61 w 2500"/>
                  <a:gd name="T1" fmla="*/ 0 h 2376"/>
                  <a:gd name="T2" fmla="*/ 0 w 2500"/>
                  <a:gd name="T3" fmla="*/ 61 h 2376"/>
                  <a:gd name="T4" fmla="*/ 0 w 2500"/>
                  <a:gd name="T5" fmla="*/ 636 h 2376"/>
                  <a:gd name="T6" fmla="*/ 61 w 2500"/>
                  <a:gd name="T7" fmla="*/ 697 h 2376"/>
                  <a:gd name="T8" fmla="*/ 673 w 2500"/>
                  <a:gd name="T9" fmla="*/ 697 h 2376"/>
                  <a:gd name="T10" fmla="*/ 733 w 2500"/>
                  <a:gd name="T11" fmla="*/ 636 h 2376"/>
                  <a:gd name="T12" fmla="*/ 733 w 2500"/>
                  <a:gd name="T13" fmla="*/ 61 h 2376"/>
                  <a:gd name="T14" fmla="*/ 673 w 2500"/>
                  <a:gd name="T15" fmla="*/ 0 h 2376"/>
                  <a:gd name="T16" fmla="*/ 61 w 2500"/>
                  <a:gd name="T17" fmla="*/ 0 h 237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500" h="2376">
                    <a:moveTo>
                      <a:pt x="206" y="0"/>
                    </a:moveTo>
                    <a:cubicBezTo>
                      <a:pt x="92" y="1"/>
                      <a:pt x="0" y="93"/>
                      <a:pt x="0" y="207"/>
                    </a:cubicBezTo>
                    <a:cubicBezTo>
                      <a:pt x="0" y="2170"/>
                      <a:pt x="0" y="2170"/>
                      <a:pt x="0" y="2170"/>
                    </a:cubicBezTo>
                    <a:cubicBezTo>
                      <a:pt x="0" y="2284"/>
                      <a:pt x="92" y="2376"/>
                      <a:pt x="206" y="2376"/>
                    </a:cubicBezTo>
                    <a:cubicBezTo>
                      <a:pt x="2294" y="2376"/>
                      <a:pt x="2294" y="2376"/>
                      <a:pt x="2294" y="2376"/>
                    </a:cubicBezTo>
                    <a:cubicBezTo>
                      <a:pt x="2408" y="2376"/>
                      <a:pt x="2500" y="2284"/>
                      <a:pt x="2500" y="2170"/>
                    </a:cubicBezTo>
                    <a:cubicBezTo>
                      <a:pt x="2500" y="207"/>
                      <a:pt x="2500" y="207"/>
                      <a:pt x="2500" y="207"/>
                    </a:cubicBezTo>
                    <a:cubicBezTo>
                      <a:pt x="2500" y="93"/>
                      <a:pt x="2408" y="1"/>
                      <a:pt x="2294" y="0"/>
                    </a:cubicBezTo>
                    <a:lnTo>
                      <a:pt x="206" y="0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1" name="Freeform 40"/>
              <p:cNvSpPr>
                <a:spLocks noEditPoints="1"/>
              </p:cNvSpPr>
              <p:nvPr/>
            </p:nvSpPr>
            <p:spPr bwMode="invGray">
              <a:xfrm>
                <a:off x="2241" y="1222"/>
                <a:ext cx="1283" cy="1216"/>
              </a:xfrm>
              <a:custGeom>
                <a:avLst/>
                <a:gdLst>
                  <a:gd name="T0" fmla="*/ 654 w 2369"/>
                  <a:gd name="T1" fmla="*/ 0 h 2245"/>
                  <a:gd name="T2" fmla="*/ 41 w 2369"/>
                  <a:gd name="T3" fmla="*/ 0 h 2245"/>
                  <a:gd name="T4" fmla="*/ 0 w 2369"/>
                  <a:gd name="T5" fmla="*/ 41 h 2245"/>
                  <a:gd name="T6" fmla="*/ 0 w 2369"/>
                  <a:gd name="T7" fmla="*/ 617 h 2245"/>
                  <a:gd name="T8" fmla="*/ 41 w 2369"/>
                  <a:gd name="T9" fmla="*/ 659 h 2245"/>
                  <a:gd name="T10" fmla="*/ 654 w 2369"/>
                  <a:gd name="T11" fmla="*/ 659 h 2245"/>
                  <a:gd name="T12" fmla="*/ 695 w 2369"/>
                  <a:gd name="T13" fmla="*/ 617 h 2245"/>
                  <a:gd name="T14" fmla="*/ 695 w 2369"/>
                  <a:gd name="T15" fmla="*/ 41 h 2245"/>
                  <a:gd name="T16" fmla="*/ 654 w 2369"/>
                  <a:gd name="T17" fmla="*/ 0 h 2245"/>
                  <a:gd name="T18" fmla="*/ 675 w 2369"/>
                  <a:gd name="T19" fmla="*/ 617 h 2245"/>
                  <a:gd name="T20" fmla="*/ 654 w 2369"/>
                  <a:gd name="T21" fmla="*/ 639 h 2245"/>
                  <a:gd name="T22" fmla="*/ 41 w 2369"/>
                  <a:gd name="T23" fmla="*/ 639 h 2245"/>
                  <a:gd name="T24" fmla="*/ 19 w 2369"/>
                  <a:gd name="T25" fmla="*/ 617 h 2245"/>
                  <a:gd name="T26" fmla="*/ 19 w 2369"/>
                  <a:gd name="T27" fmla="*/ 41 h 2245"/>
                  <a:gd name="T28" fmla="*/ 41 w 2369"/>
                  <a:gd name="T29" fmla="*/ 19 h 2245"/>
                  <a:gd name="T30" fmla="*/ 654 w 2369"/>
                  <a:gd name="T31" fmla="*/ 19 h 2245"/>
                  <a:gd name="T32" fmla="*/ 675 w 2369"/>
                  <a:gd name="T33" fmla="*/ 41 h 2245"/>
                  <a:gd name="T34" fmla="*/ 675 w 2369"/>
                  <a:gd name="T35" fmla="*/ 617 h 224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369" h="2245">
                    <a:moveTo>
                      <a:pt x="2228" y="0"/>
                    </a:moveTo>
                    <a:cubicBezTo>
                      <a:pt x="140" y="0"/>
                      <a:pt x="140" y="0"/>
                      <a:pt x="140" y="0"/>
                    </a:cubicBezTo>
                    <a:cubicBezTo>
                      <a:pt x="63" y="0"/>
                      <a:pt x="0" y="63"/>
                      <a:pt x="0" y="141"/>
                    </a:cubicBezTo>
                    <a:cubicBezTo>
                      <a:pt x="0" y="2104"/>
                      <a:pt x="0" y="2104"/>
                      <a:pt x="0" y="2104"/>
                    </a:cubicBezTo>
                    <a:cubicBezTo>
                      <a:pt x="0" y="2182"/>
                      <a:pt x="63" y="2245"/>
                      <a:pt x="140" y="2245"/>
                    </a:cubicBezTo>
                    <a:cubicBezTo>
                      <a:pt x="2228" y="2245"/>
                      <a:pt x="2228" y="2245"/>
                      <a:pt x="2228" y="2245"/>
                    </a:cubicBezTo>
                    <a:cubicBezTo>
                      <a:pt x="2306" y="2245"/>
                      <a:pt x="2369" y="2182"/>
                      <a:pt x="2369" y="2104"/>
                    </a:cubicBezTo>
                    <a:cubicBezTo>
                      <a:pt x="2369" y="141"/>
                      <a:pt x="2369" y="141"/>
                      <a:pt x="2369" y="141"/>
                    </a:cubicBezTo>
                    <a:cubicBezTo>
                      <a:pt x="2369" y="63"/>
                      <a:pt x="2306" y="0"/>
                      <a:pt x="2228" y="0"/>
                    </a:cubicBezTo>
                    <a:close/>
                    <a:moveTo>
                      <a:pt x="2303" y="2104"/>
                    </a:moveTo>
                    <a:cubicBezTo>
                      <a:pt x="2303" y="2145"/>
                      <a:pt x="2269" y="2179"/>
                      <a:pt x="2228" y="2179"/>
                    </a:cubicBezTo>
                    <a:cubicBezTo>
                      <a:pt x="140" y="2179"/>
                      <a:pt x="140" y="2179"/>
                      <a:pt x="140" y="2179"/>
                    </a:cubicBezTo>
                    <a:cubicBezTo>
                      <a:pt x="99" y="2179"/>
                      <a:pt x="66" y="2145"/>
                      <a:pt x="66" y="2104"/>
                    </a:cubicBezTo>
                    <a:cubicBezTo>
                      <a:pt x="66" y="141"/>
                      <a:pt x="66" y="141"/>
                      <a:pt x="66" y="141"/>
                    </a:cubicBezTo>
                    <a:cubicBezTo>
                      <a:pt x="66" y="100"/>
                      <a:pt x="99" y="66"/>
                      <a:pt x="140" y="66"/>
                    </a:cubicBezTo>
                    <a:cubicBezTo>
                      <a:pt x="2228" y="66"/>
                      <a:pt x="2228" y="66"/>
                      <a:pt x="2228" y="66"/>
                    </a:cubicBezTo>
                    <a:cubicBezTo>
                      <a:pt x="2269" y="66"/>
                      <a:pt x="2303" y="100"/>
                      <a:pt x="2303" y="141"/>
                    </a:cubicBezTo>
                    <a:lnTo>
                      <a:pt x="2303" y="2104"/>
                    </a:lnTo>
                    <a:close/>
                  </a:path>
                </a:pathLst>
              </a:custGeom>
              <a:solidFill>
                <a:srgbClr val="FFC4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2" name="Freeform 41"/>
              <p:cNvSpPr>
                <a:spLocks/>
              </p:cNvSpPr>
              <p:nvPr/>
            </p:nvSpPr>
            <p:spPr bwMode="invGray">
              <a:xfrm>
                <a:off x="2359" y="2636"/>
                <a:ext cx="124" cy="223"/>
              </a:xfrm>
              <a:custGeom>
                <a:avLst/>
                <a:gdLst>
                  <a:gd name="T0" fmla="*/ 124 w 124"/>
                  <a:gd name="T1" fmla="*/ 191 h 223"/>
                  <a:gd name="T2" fmla="*/ 91 w 124"/>
                  <a:gd name="T3" fmla="*/ 223 h 223"/>
                  <a:gd name="T4" fmla="*/ 34 w 124"/>
                  <a:gd name="T5" fmla="*/ 223 h 223"/>
                  <a:gd name="T6" fmla="*/ 0 w 124"/>
                  <a:gd name="T7" fmla="*/ 191 h 223"/>
                  <a:gd name="T8" fmla="*/ 0 w 124"/>
                  <a:gd name="T9" fmla="*/ 0 h 223"/>
                  <a:gd name="T10" fmla="*/ 51 w 124"/>
                  <a:gd name="T11" fmla="*/ 0 h 223"/>
                  <a:gd name="T12" fmla="*/ 51 w 124"/>
                  <a:gd name="T13" fmla="*/ 181 h 223"/>
                  <a:gd name="T14" fmla="*/ 73 w 124"/>
                  <a:gd name="T15" fmla="*/ 181 h 223"/>
                  <a:gd name="T16" fmla="*/ 73 w 124"/>
                  <a:gd name="T17" fmla="*/ 0 h 223"/>
                  <a:gd name="T18" fmla="*/ 124 w 124"/>
                  <a:gd name="T19" fmla="*/ 0 h 223"/>
                  <a:gd name="T20" fmla="*/ 124 w 124"/>
                  <a:gd name="T21" fmla="*/ 191 h 22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24" h="223">
                    <a:moveTo>
                      <a:pt x="124" y="191"/>
                    </a:moveTo>
                    <a:lnTo>
                      <a:pt x="91" y="223"/>
                    </a:lnTo>
                    <a:lnTo>
                      <a:pt x="34" y="223"/>
                    </a:lnTo>
                    <a:lnTo>
                      <a:pt x="0" y="191"/>
                    </a:lnTo>
                    <a:lnTo>
                      <a:pt x="0" y="0"/>
                    </a:lnTo>
                    <a:lnTo>
                      <a:pt x="51" y="0"/>
                    </a:lnTo>
                    <a:lnTo>
                      <a:pt x="51" y="181"/>
                    </a:lnTo>
                    <a:lnTo>
                      <a:pt x="73" y="181"/>
                    </a:lnTo>
                    <a:lnTo>
                      <a:pt x="73" y="0"/>
                    </a:lnTo>
                    <a:lnTo>
                      <a:pt x="124" y="0"/>
                    </a:lnTo>
                    <a:lnTo>
                      <a:pt x="124" y="19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3" name="Rectangle 42"/>
              <p:cNvSpPr>
                <a:spLocks noChangeArrowheads="1"/>
              </p:cNvSpPr>
              <p:nvPr/>
            </p:nvSpPr>
            <p:spPr bwMode="invGray">
              <a:xfrm>
                <a:off x="2503" y="2817"/>
                <a:ext cx="49" cy="4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4" name="Freeform 43"/>
              <p:cNvSpPr>
                <a:spLocks/>
              </p:cNvSpPr>
              <p:nvPr/>
            </p:nvSpPr>
            <p:spPr bwMode="invGray">
              <a:xfrm>
                <a:off x="2573" y="2636"/>
                <a:ext cx="123" cy="223"/>
              </a:xfrm>
              <a:custGeom>
                <a:avLst/>
                <a:gdLst>
                  <a:gd name="T0" fmla="*/ 87 w 123"/>
                  <a:gd name="T1" fmla="*/ 0 h 223"/>
                  <a:gd name="T2" fmla="*/ 123 w 123"/>
                  <a:gd name="T3" fmla="*/ 33 h 223"/>
                  <a:gd name="T4" fmla="*/ 123 w 123"/>
                  <a:gd name="T5" fmla="*/ 73 h 223"/>
                  <a:gd name="T6" fmla="*/ 72 w 123"/>
                  <a:gd name="T7" fmla="*/ 73 h 223"/>
                  <a:gd name="T8" fmla="*/ 72 w 123"/>
                  <a:gd name="T9" fmla="*/ 43 h 223"/>
                  <a:gd name="T10" fmla="*/ 51 w 123"/>
                  <a:gd name="T11" fmla="*/ 43 h 223"/>
                  <a:gd name="T12" fmla="*/ 51 w 123"/>
                  <a:gd name="T13" fmla="*/ 88 h 223"/>
                  <a:gd name="T14" fmla="*/ 88 w 123"/>
                  <a:gd name="T15" fmla="*/ 91 h 223"/>
                  <a:gd name="T16" fmla="*/ 123 w 123"/>
                  <a:gd name="T17" fmla="*/ 123 h 223"/>
                  <a:gd name="T18" fmla="*/ 123 w 123"/>
                  <a:gd name="T19" fmla="*/ 191 h 223"/>
                  <a:gd name="T20" fmla="*/ 90 w 123"/>
                  <a:gd name="T21" fmla="*/ 223 h 223"/>
                  <a:gd name="T22" fmla="*/ 33 w 123"/>
                  <a:gd name="T23" fmla="*/ 223 h 223"/>
                  <a:gd name="T24" fmla="*/ 0 w 123"/>
                  <a:gd name="T25" fmla="*/ 191 h 223"/>
                  <a:gd name="T26" fmla="*/ 0 w 123"/>
                  <a:gd name="T27" fmla="*/ 152 h 223"/>
                  <a:gd name="T28" fmla="*/ 51 w 123"/>
                  <a:gd name="T29" fmla="*/ 152 h 223"/>
                  <a:gd name="T30" fmla="*/ 51 w 123"/>
                  <a:gd name="T31" fmla="*/ 181 h 223"/>
                  <a:gd name="T32" fmla="*/ 72 w 123"/>
                  <a:gd name="T33" fmla="*/ 181 h 223"/>
                  <a:gd name="T34" fmla="*/ 72 w 123"/>
                  <a:gd name="T35" fmla="*/ 134 h 223"/>
                  <a:gd name="T36" fmla="*/ 36 w 123"/>
                  <a:gd name="T37" fmla="*/ 132 h 223"/>
                  <a:gd name="T38" fmla="*/ 0 w 123"/>
                  <a:gd name="T39" fmla="*/ 100 h 223"/>
                  <a:gd name="T40" fmla="*/ 0 w 123"/>
                  <a:gd name="T41" fmla="*/ 33 h 223"/>
                  <a:gd name="T42" fmla="*/ 34 w 123"/>
                  <a:gd name="T43" fmla="*/ 0 h 223"/>
                  <a:gd name="T44" fmla="*/ 87 w 123"/>
                  <a:gd name="T45" fmla="*/ 0 h 22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23" h="223">
                    <a:moveTo>
                      <a:pt x="87" y="0"/>
                    </a:moveTo>
                    <a:lnTo>
                      <a:pt x="123" y="33"/>
                    </a:lnTo>
                    <a:lnTo>
                      <a:pt x="123" y="73"/>
                    </a:lnTo>
                    <a:lnTo>
                      <a:pt x="72" y="73"/>
                    </a:lnTo>
                    <a:lnTo>
                      <a:pt x="72" y="43"/>
                    </a:lnTo>
                    <a:lnTo>
                      <a:pt x="51" y="43"/>
                    </a:lnTo>
                    <a:lnTo>
                      <a:pt x="51" y="88"/>
                    </a:lnTo>
                    <a:lnTo>
                      <a:pt x="88" y="91"/>
                    </a:lnTo>
                    <a:lnTo>
                      <a:pt x="123" y="123"/>
                    </a:lnTo>
                    <a:lnTo>
                      <a:pt x="123" y="191"/>
                    </a:lnTo>
                    <a:lnTo>
                      <a:pt x="90" y="223"/>
                    </a:lnTo>
                    <a:lnTo>
                      <a:pt x="33" y="223"/>
                    </a:lnTo>
                    <a:lnTo>
                      <a:pt x="0" y="191"/>
                    </a:lnTo>
                    <a:lnTo>
                      <a:pt x="0" y="152"/>
                    </a:lnTo>
                    <a:lnTo>
                      <a:pt x="51" y="152"/>
                    </a:lnTo>
                    <a:lnTo>
                      <a:pt x="51" y="181"/>
                    </a:lnTo>
                    <a:lnTo>
                      <a:pt x="72" y="181"/>
                    </a:lnTo>
                    <a:lnTo>
                      <a:pt x="72" y="134"/>
                    </a:lnTo>
                    <a:lnTo>
                      <a:pt x="36" y="132"/>
                    </a:lnTo>
                    <a:lnTo>
                      <a:pt x="0" y="100"/>
                    </a:lnTo>
                    <a:lnTo>
                      <a:pt x="0" y="33"/>
                    </a:lnTo>
                    <a:lnTo>
                      <a:pt x="34" y="0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5" name="Rectangle 44"/>
              <p:cNvSpPr>
                <a:spLocks noChangeArrowheads="1"/>
              </p:cNvSpPr>
              <p:nvPr/>
            </p:nvSpPr>
            <p:spPr bwMode="invGray">
              <a:xfrm>
                <a:off x="2713" y="2817"/>
                <a:ext cx="54" cy="4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6" name="Freeform 45"/>
              <p:cNvSpPr>
                <a:spLocks noEditPoints="1"/>
              </p:cNvSpPr>
              <p:nvPr/>
            </p:nvSpPr>
            <p:spPr bwMode="invGray">
              <a:xfrm>
                <a:off x="2787" y="2636"/>
                <a:ext cx="138" cy="223"/>
              </a:xfrm>
              <a:custGeom>
                <a:avLst/>
                <a:gdLst>
                  <a:gd name="T0" fmla="*/ 80 w 138"/>
                  <a:gd name="T1" fmla="*/ 140 h 223"/>
                  <a:gd name="T2" fmla="*/ 58 w 138"/>
                  <a:gd name="T3" fmla="*/ 140 h 223"/>
                  <a:gd name="T4" fmla="*/ 66 w 138"/>
                  <a:gd name="T5" fmla="*/ 48 h 223"/>
                  <a:gd name="T6" fmla="*/ 71 w 138"/>
                  <a:gd name="T7" fmla="*/ 48 h 223"/>
                  <a:gd name="T8" fmla="*/ 80 w 138"/>
                  <a:gd name="T9" fmla="*/ 140 h 223"/>
                  <a:gd name="T10" fmla="*/ 105 w 138"/>
                  <a:gd name="T11" fmla="*/ 0 h 223"/>
                  <a:gd name="T12" fmla="*/ 31 w 138"/>
                  <a:gd name="T13" fmla="*/ 0 h 223"/>
                  <a:gd name="T14" fmla="*/ 0 w 138"/>
                  <a:gd name="T15" fmla="*/ 223 h 223"/>
                  <a:gd name="T16" fmla="*/ 49 w 138"/>
                  <a:gd name="T17" fmla="*/ 223 h 223"/>
                  <a:gd name="T18" fmla="*/ 54 w 138"/>
                  <a:gd name="T19" fmla="*/ 182 h 223"/>
                  <a:gd name="T20" fmla="*/ 84 w 138"/>
                  <a:gd name="T21" fmla="*/ 182 h 223"/>
                  <a:gd name="T22" fmla="*/ 88 w 138"/>
                  <a:gd name="T23" fmla="*/ 223 h 223"/>
                  <a:gd name="T24" fmla="*/ 138 w 138"/>
                  <a:gd name="T25" fmla="*/ 223 h 223"/>
                  <a:gd name="T26" fmla="*/ 105 w 138"/>
                  <a:gd name="T27" fmla="*/ 0 h 22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38" h="223">
                    <a:moveTo>
                      <a:pt x="80" y="140"/>
                    </a:moveTo>
                    <a:lnTo>
                      <a:pt x="58" y="140"/>
                    </a:lnTo>
                    <a:lnTo>
                      <a:pt x="66" y="48"/>
                    </a:lnTo>
                    <a:lnTo>
                      <a:pt x="71" y="48"/>
                    </a:lnTo>
                    <a:lnTo>
                      <a:pt x="80" y="140"/>
                    </a:lnTo>
                    <a:close/>
                    <a:moveTo>
                      <a:pt x="105" y="0"/>
                    </a:moveTo>
                    <a:lnTo>
                      <a:pt x="31" y="0"/>
                    </a:lnTo>
                    <a:lnTo>
                      <a:pt x="0" y="223"/>
                    </a:lnTo>
                    <a:lnTo>
                      <a:pt x="49" y="223"/>
                    </a:lnTo>
                    <a:lnTo>
                      <a:pt x="54" y="182"/>
                    </a:lnTo>
                    <a:lnTo>
                      <a:pt x="84" y="182"/>
                    </a:lnTo>
                    <a:lnTo>
                      <a:pt x="88" y="223"/>
                    </a:lnTo>
                    <a:lnTo>
                      <a:pt x="138" y="22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7" name="Freeform 46"/>
              <p:cNvSpPr>
                <a:spLocks noEditPoints="1"/>
              </p:cNvSpPr>
              <p:nvPr/>
            </p:nvSpPr>
            <p:spPr bwMode="invGray">
              <a:xfrm>
                <a:off x="2946" y="2636"/>
                <a:ext cx="122" cy="223"/>
              </a:xfrm>
              <a:custGeom>
                <a:avLst/>
                <a:gdLst>
                  <a:gd name="T0" fmla="*/ 72 w 122"/>
                  <a:gd name="T1" fmla="*/ 43 h 223"/>
                  <a:gd name="T2" fmla="*/ 72 w 122"/>
                  <a:gd name="T3" fmla="*/ 93 h 223"/>
                  <a:gd name="T4" fmla="*/ 51 w 122"/>
                  <a:gd name="T5" fmla="*/ 93 h 223"/>
                  <a:gd name="T6" fmla="*/ 51 w 122"/>
                  <a:gd name="T7" fmla="*/ 43 h 223"/>
                  <a:gd name="T8" fmla="*/ 72 w 122"/>
                  <a:gd name="T9" fmla="*/ 43 h 223"/>
                  <a:gd name="T10" fmla="*/ 122 w 122"/>
                  <a:gd name="T11" fmla="*/ 33 h 223"/>
                  <a:gd name="T12" fmla="*/ 87 w 122"/>
                  <a:gd name="T13" fmla="*/ 0 h 223"/>
                  <a:gd name="T14" fmla="*/ 0 w 122"/>
                  <a:gd name="T15" fmla="*/ 0 h 223"/>
                  <a:gd name="T16" fmla="*/ 0 w 122"/>
                  <a:gd name="T17" fmla="*/ 223 h 223"/>
                  <a:gd name="T18" fmla="*/ 51 w 122"/>
                  <a:gd name="T19" fmla="*/ 223 h 223"/>
                  <a:gd name="T20" fmla="*/ 51 w 122"/>
                  <a:gd name="T21" fmla="*/ 134 h 223"/>
                  <a:gd name="T22" fmla="*/ 72 w 122"/>
                  <a:gd name="T23" fmla="*/ 134 h 223"/>
                  <a:gd name="T24" fmla="*/ 72 w 122"/>
                  <a:gd name="T25" fmla="*/ 223 h 223"/>
                  <a:gd name="T26" fmla="*/ 122 w 122"/>
                  <a:gd name="T27" fmla="*/ 223 h 223"/>
                  <a:gd name="T28" fmla="*/ 122 w 122"/>
                  <a:gd name="T29" fmla="*/ 134 h 223"/>
                  <a:gd name="T30" fmla="*/ 96 w 122"/>
                  <a:gd name="T31" fmla="*/ 113 h 223"/>
                  <a:gd name="T32" fmla="*/ 122 w 122"/>
                  <a:gd name="T33" fmla="*/ 91 h 223"/>
                  <a:gd name="T34" fmla="*/ 122 w 122"/>
                  <a:gd name="T35" fmla="*/ 33 h 22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22" h="223">
                    <a:moveTo>
                      <a:pt x="72" y="43"/>
                    </a:moveTo>
                    <a:lnTo>
                      <a:pt x="72" y="93"/>
                    </a:lnTo>
                    <a:lnTo>
                      <a:pt x="51" y="93"/>
                    </a:lnTo>
                    <a:lnTo>
                      <a:pt x="51" y="43"/>
                    </a:lnTo>
                    <a:lnTo>
                      <a:pt x="72" y="43"/>
                    </a:lnTo>
                    <a:close/>
                    <a:moveTo>
                      <a:pt x="122" y="33"/>
                    </a:moveTo>
                    <a:lnTo>
                      <a:pt x="87" y="0"/>
                    </a:lnTo>
                    <a:lnTo>
                      <a:pt x="0" y="0"/>
                    </a:lnTo>
                    <a:lnTo>
                      <a:pt x="0" y="223"/>
                    </a:lnTo>
                    <a:lnTo>
                      <a:pt x="51" y="223"/>
                    </a:lnTo>
                    <a:lnTo>
                      <a:pt x="51" y="134"/>
                    </a:lnTo>
                    <a:lnTo>
                      <a:pt x="72" y="134"/>
                    </a:lnTo>
                    <a:lnTo>
                      <a:pt x="72" y="223"/>
                    </a:lnTo>
                    <a:lnTo>
                      <a:pt x="122" y="223"/>
                    </a:lnTo>
                    <a:lnTo>
                      <a:pt x="122" y="134"/>
                    </a:lnTo>
                    <a:lnTo>
                      <a:pt x="96" y="113"/>
                    </a:lnTo>
                    <a:lnTo>
                      <a:pt x="122" y="91"/>
                    </a:lnTo>
                    <a:lnTo>
                      <a:pt x="122" y="3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8" name="Freeform 47"/>
              <p:cNvSpPr>
                <a:spLocks/>
              </p:cNvSpPr>
              <p:nvPr/>
            </p:nvSpPr>
            <p:spPr bwMode="invGray">
              <a:xfrm>
                <a:off x="3094" y="2636"/>
                <a:ext cx="159" cy="223"/>
              </a:xfrm>
              <a:custGeom>
                <a:avLst/>
                <a:gdLst>
                  <a:gd name="T0" fmla="*/ 159 w 159"/>
                  <a:gd name="T1" fmla="*/ 223 h 223"/>
                  <a:gd name="T2" fmla="*/ 112 w 159"/>
                  <a:gd name="T3" fmla="*/ 223 h 223"/>
                  <a:gd name="T4" fmla="*/ 112 w 159"/>
                  <a:gd name="T5" fmla="*/ 82 h 223"/>
                  <a:gd name="T6" fmla="*/ 110 w 159"/>
                  <a:gd name="T7" fmla="*/ 82 h 223"/>
                  <a:gd name="T8" fmla="*/ 89 w 159"/>
                  <a:gd name="T9" fmla="*/ 223 h 223"/>
                  <a:gd name="T10" fmla="*/ 70 w 159"/>
                  <a:gd name="T11" fmla="*/ 223 h 223"/>
                  <a:gd name="T12" fmla="*/ 48 w 159"/>
                  <a:gd name="T13" fmla="*/ 82 h 223"/>
                  <a:gd name="T14" fmla="*/ 46 w 159"/>
                  <a:gd name="T15" fmla="*/ 82 h 223"/>
                  <a:gd name="T16" fmla="*/ 46 w 159"/>
                  <a:gd name="T17" fmla="*/ 223 h 223"/>
                  <a:gd name="T18" fmla="*/ 0 w 159"/>
                  <a:gd name="T19" fmla="*/ 223 h 223"/>
                  <a:gd name="T20" fmla="*/ 0 w 159"/>
                  <a:gd name="T21" fmla="*/ 0 h 223"/>
                  <a:gd name="T22" fmla="*/ 60 w 159"/>
                  <a:gd name="T23" fmla="*/ 0 h 223"/>
                  <a:gd name="T24" fmla="*/ 78 w 159"/>
                  <a:gd name="T25" fmla="*/ 108 h 223"/>
                  <a:gd name="T26" fmla="*/ 82 w 159"/>
                  <a:gd name="T27" fmla="*/ 108 h 223"/>
                  <a:gd name="T28" fmla="*/ 99 w 159"/>
                  <a:gd name="T29" fmla="*/ 0 h 223"/>
                  <a:gd name="T30" fmla="*/ 159 w 159"/>
                  <a:gd name="T31" fmla="*/ 0 h 223"/>
                  <a:gd name="T32" fmla="*/ 159 w 159"/>
                  <a:gd name="T33" fmla="*/ 223 h 22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59" h="223">
                    <a:moveTo>
                      <a:pt x="159" y="223"/>
                    </a:moveTo>
                    <a:lnTo>
                      <a:pt x="112" y="223"/>
                    </a:lnTo>
                    <a:lnTo>
                      <a:pt x="112" y="82"/>
                    </a:lnTo>
                    <a:lnTo>
                      <a:pt x="110" y="82"/>
                    </a:lnTo>
                    <a:lnTo>
                      <a:pt x="89" y="223"/>
                    </a:lnTo>
                    <a:lnTo>
                      <a:pt x="70" y="223"/>
                    </a:lnTo>
                    <a:lnTo>
                      <a:pt x="48" y="82"/>
                    </a:lnTo>
                    <a:lnTo>
                      <a:pt x="46" y="82"/>
                    </a:lnTo>
                    <a:lnTo>
                      <a:pt x="46" y="223"/>
                    </a:lnTo>
                    <a:lnTo>
                      <a:pt x="0" y="223"/>
                    </a:lnTo>
                    <a:lnTo>
                      <a:pt x="0" y="0"/>
                    </a:lnTo>
                    <a:lnTo>
                      <a:pt x="60" y="0"/>
                    </a:lnTo>
                    <a:lnTo>
                      <a:pt x="78" y="108"/>
                    </a:lnTo>
                    <a:lnTo>
                      <a:pt x="82" y="108"/>
                    </a:lnTo>
                    <a:lnTo>
                      <a:pt x="99" y="0"/>
                    </a:lnTo>
                    <a:lnTo>
                      <a:pt x="159" y="0"/>
                    </a:lnTo>
                    <a:lnTo>
                      <a:pt x="159" y="22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9" name="Freeform 48"/>
              <p:cNvSpPr>
                <a:spLocks/>
              </p:cNvSpPr>
              <p:nvPr/>
            </p:nvSpPr>
            <p:spPr bwMode="invGray">
              <a:xfrm>
                <a:off x="3274" y="2636"/>
                <a:ext cx="139" cy="223"/>
              </a:xfrm>
              <a:custGeom>
                <a:avLst/>
                <a:gdLst>
                  <a:gd name="T0" fmla="*/ 95 w 139"/>
                  <a:gd name="T1" fmla="*/ 130 h 223"/>
                  <a:gd name="T2" fmla="*/ 95 w 139"/>
                  <a:gd name="T3" fmla="*/ 223 h 223"/>
                  <a:gd name="T4" fmla="*/ 44 w 139"/>
                  <a:gd name="T5" fmla="*/ 223 h 223"/>
                  <a:gd name="T6" fmla="*/ 44 w 139"/>
                  <a:gd name="T7" fmla="*/ 130 h 223"/>
                  <a:gd name="T8" fmla="*/ 0 w 139"/>
                  <a:gd name="T9" fmla="*/ 0 h 223"/>
                  <a:gd name="T10" fmla="*/ 51 w 139"/>
                  <a:gd name="T11" fmla="*/ 0 h 223"/>
                  <a:gd name="T12" fmla="*/ 69 w 139"/>
                  <a:gd name="T13" fmla="*/ 81 h 223"/>
                  <a:gd name="T14" fmla="*/ 70 w 139"/>
                  <a:gd name="T15" fmla="*/ 81 h 223"/>
                  <a:gd name="T16" fmla="*/ 88 w 139"/>
                  <a:gd name="T17" fmla="*/ 0 h 223"/>
                  <a:gd name="T18" fmla="*/ 139 w 139"/>
                  <a:gd name="T19" fmla="*/ 0 h 223"/>
                  <a:gd name="T20" fmla="*/ 95 w 139"/>
                  <a:gd name="T21" fmla="*/ 130 h 22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39" h="223">
                    <a:moveTo>
                      <a:pt x="95" y="130"/>
                    </a:moveTo>
                    <a:lnTo>
                      <a:pt x="95" y="223"/>
                    </a:lnTo>
                    <a:lnTo>
                      <a:pt x="44" y="223"/>
                    </a:lnTo>
                    <a:lnTo>
                      <a:pt x="44" y="130"/>
                    </a:lnTo>
                    <a:lnTo>
                      <a:pt x="0" y="0"/>
                    </a:lnTo>
                    <a:lnTo>
                      <a:pt x="51" y="0"/>
                    </a:lnTo>
                    <a:lnTo>
                      <a:pt x="69" y="81"/>
                    </a:lnTo>
                    <a:lnTo>
                      <a:pt x="70" y="81"/>
                    </a:lnTo>
                    <a:lnTo>
                      <a:pt x="88" y="0"/>
                    </a:lnTo>
                    <a:lnTo>
                      <a:pt x="139" y="0"/>
                    </a:lnTo>
                    <a:lnTo>
                      <a:pt x="95" y="13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0" name="Freeform 49"/>
              <p:cNvSpPr>
                <a:spLocks/>
              </p:cNvSpPr>
              <p:nvPr/>
            </p:nvSpPr>
            <p:spPr bwMode="invGray">
              <a:xfrm>
                <a:off x="2371" y="1344"/>
                <a:ext cx="1022" cy="971"/>
              </a:xfrm>
              <a:custGeom>
                <a:avLst/>
                <a:gdLst>
                  <a:gd name="T0" fmla="*/ 827 w 1022"/>
                  <a:gd name="T1" fmla="*/ 971 h 971"/>
                  <a:gd name="T2" fmla="*/ 511 w 1022"/>
                  <a:gd name="T3" fmla="*/ 741 h 971"/>
                  <a:gd name="T4" fmla="*/ 196 w 1022"/>
                  <a:gd name="T5" fmla="*/ 971 h 971"/>
                  <a:gd name="T6" fmla="*/ 316 w 1022"/>
                  <a:gd name="T7" fmla="*/ 600 h 971"/>
                  <a:gd name="T8" fmla="*/ 0 w 1022"/>
                  <a:gd name="T9" fmla="*/ 371 h 971"/>
                  <a:gd name="T10" fmla="*/ 391 w 1022"/>
                  <a:gd name="T11" fmla="*/ 371 h 971"/>
                  <a:gd name="T12" fmla="*/ 511 w 1022"/>
                  <a:gd name="T13" fmla="*/ 0 h 971"/>
                  <a:gd name="T14" fmla="*/ 632 w 1022"/>
                  <a:gd name="T15" fmla="*/ 371 h 971"/>
                  <a:gd name="T16" fmla="*/ 1022 w 1022"/>
                  <a:gd name="T17" fmla="*/ 371 h 971"/>
                  <a:gd name="T18" fmla="*/ 706 w 1022"/>
                  <a:gd name="T19" fmla="*/ 600 h 971"/>
                  <a:gd name="T20" fmla="*/ 827 w 1022"/>
                  <a:gd name="T21" fmla="*/ 971 h 971"/>
                  <a:gd name="T22" fmla="*/ 827 w 1022"/>
                  <a:gd name="T23" fmla="*/ 971 h 97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022" h="971">
                    <a:moveTo>
                      <a:pt x="827" y="971"/>
                    </a:moveTo>
                    <a:lnTo>
                      <a:pt x="511" y="741"/>
                    </a:lnTo>
                    <a:lnTo>
                      <a:pt x="196" y="971"/>
                    </a:lnTo>
                    <a:lnTo>
                      <a:pt x="316" y="600"/>
                    </a:lnTo>
                    <a:lnTo>
                      <a:pt x="0" y="371"/>
                    </a:lnTo>
                    <a:lnTo>
                      <a:pt x="391" y="371"/>
                    </a:lnTo>
                    <a:lnTo>
                      <a:pt x="511" y="0"/>
                    </a:lnTo>
                    <a:lnTo>
                      <a:pt x="632" y="371"/>
                    </a:lnTo>
                    <a:lnTo>
                      <a:pt x="1022" y="371"/>
                    </a:lnTo>
                    <a:lnTo>
                      <a:pt x="706" y="600"/>
                    </a:lnTo>
                    <a:lnTo>
                      <a:pt x="827" y="971"/>
                    </a:lnTo>
                    <a:close/>
                  </a:path>
                </a:pathLst>
              </a:custGeom>
              <a:solidFill>
                <a:srgbClr val="FFC4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1" name="Freeform 50"/>
              <p:cNvSpPr>
                <a:spLocks/>
              </p:cNvSpPr>
              <p:nvPr/>
            </p:nvSpPr>
            <p:spPr bwMode="invGray">
              <a:xfrm>
                <a:off x="2486" y="1463"/>
                <a:ext cx="793" cy="755"/>
              </a:xfrm>
              <a:custGeom>
                <a:avLst/>
                <a:gdLst>
                  <a:gd name="T0" fmla="*/ 641 w 793"/>
                  <a:gd name="T1" fmla="*/ 755 h 755"/>
                  <a:gd name="T2" fmla="*/ 396 w 793"/>
                  <a:gd name="T3" fmla="*/ 577 h 755"/>
                  <a:gd name="T4" fmla="*/ 151 w 793"/>
                  <a:gd name="T5" fmla="*/ 755 h 755"/>
                  <a:gd name="T6" fmla="*/ 245 w 793"/>
                  <a:gd name="T7" fmla="*/ 467 h 755"/>
                  <a:gd name="T8" fmla="*/ 0 w 793"/>
                  <a:gd name="T9" fmla="*/ 288 h 755"/>
                  <a:gd name="T10" fmla="*/ 303 w 793"/>
                  <a:gd name="T11" fmla="*/ 288 h 755"/>
                  <a:gd name="T12" fmla="*/ 396 w 793"/>
                  <a:gd name="T13" fmla="*/ 0 h 755"/>
                  <a:gd name="T14" fmla="*/ 490 w 793"/>
                  <a:gd name="T15" fmla="*/ 288 h 755"/>
                  <a:gd name="T16" fmla="*/ 793 w 793"/>
                  <a:gd name="T17" fmla="*/ 288 h 755"/>
                  <a:gd name="T18" fmla="*/ 548 w 793"/>
                  <a:gd name="T19" fmla="*/ 467 h 755"/>
                  <a:gd name="T20" fmla="*/ 641 w 793"/>
                  <a:gd name="T21" fmla="*/ 755 h 755"/>
                  <a:gd name="T22" fmla="*/ 641 w 793"/>
                  <a:gd name="T23" fmla="*/ 755 h 75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93" h="755">
                    <a:moveTo>
                      <a:pt x="641" y="755"/>
                    </a:moveTo>
                    <a:lnTo>
                      <a:pt x="396" y="577"/>
                    </a:lnTo>
                    <a:lnTo>
                      <a:pt x="151" y="755"/>
                    </a:lnTo>
                    <a:lnTo>
                      <a:pt x="245" y="467"/>
                    </a:lnTo>
                    <a:lnTo>
                      <a:pt x="0" y="288"/>
                    </a:lnTo>
                    <a:lnTo>
                      <a:pt x="303" y="288"/>
                    </a:lnTo>
                    <a:lnTo>
                      <a:pt x="396" y="0"/>
                    </a:lnTo>
                    <a:lnTo>
                      <a:pt x="490" y="288"/>
                    </a:lnTo>
                    <a:lnTo>
                      <a:pt x="793" y="288"/>
                    </a:lnTo>
                    <a:lnTo>
                      <a:pt x="548" y="467"/>
                    </a:lnTo>
                    <a:lnTo>
                      <a:pt x="641" y="755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2" name="Freeform 51"/>
              <p:cNvSpPr>
                <a:spLocks/>
              </p:cNvSpPr>
              <p:nvPr/>
            </p:nvSpPr>
            <p:spPr bwMode="invGray">
              <a:xfrm>
                <a:off x="2595" y="1579"/>
                <a:ext cx="574" cy="545"/>
              </a:xfrm>
              <a:custGeom>
                <a:avLst/>
                <a:gdLst>
                  <a:gd name="T0" fmla="*/ 287 w 574"/>
                  <a:gd name="T1" fmla="*/ 0 h 545"/>
                  <a:gd name="T2" fmla="*/ 355 w 574"/>
                  <a:gd name="T3" fmla="*/ 208 h 545"/>
                  <a:gd name="T4" fmla="*/ 574 w 574"/>
                  <a:gd name="T5" fmla="*/ 208 h 545"/>
                  <a:gd name="T6" fmla="*/ 396 w 574"/>
                  <a:gd name="T7" fmla="*/ 337 h 545"/>
                  <a:gd name="T8" fmla="*/ 464 w 574"/>
                  <a:gd name="T9" fmla="*/ 545 h 545"/>
                  <a:gd name="T10" fmla="*/ 287 w 574"/>
                  <a:gd name="T11" fmla="*/ 416 h 545"/>
                  <a:gd name="T12" fmla="*/ 110 w 574"/>
                  <a:gd name="T13" fmla="*/ 545 h 545"/>
                  <a:gd name="T14" fmla="*/ 178 w 574"/>
                  <a:gd name="T15" fmla="*/ 337 h 545"/>
                  <a:gd name="T16" fmla="*/ 0 w 574"/>
                  <a:gd name="T17" fmla="*/ 208 h 545"/>
                  <a:gd name="T18" fmla="*/ 219 w 574"/>
                  <a:gd name="T19" fmla="*/ 208 h 545"/>
                  <a:gd name="T20" fmla="*/ 287 w 574"/>
                  <a:gd name="T21" fmla="*/ 0 h 54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74" h="545">
                    <a:moveTo>
                      <a:pt x="287" y="0"/>
                    </a:moveTo>
                    <a:lnTo>
                      <a:pt x="355" y="208"/>
                    </a:lnTo>
                    <a:lnTo>
                      <a:pt x="574" y="208"/>
                    </a:lnTo>
                    <a:lnTo>
                      <a:pt x="396" y="337"/>
                    </a:lnTo>
                    <a:lnTo>
                      <a:pt x="464" y="545"/>
                    </a:lnTo>
                    <a:lnTo>
                      <a:pt x="287" y="416"/>
                    </a:lnTo>
                    <a:lnTo>
                      <a:pt x="110" y="545"/>
                    </a:lnTo>
                    <a:lnTo>
                      <a:pt x="178" y="337"/>
                    </a:lnTo>
                    <a:lnTo>
                      <a:pt x="0" y="208"/>
                    </a:lnTo>
                    <a:lnTo>
                      <a:pt x="219" y="208"/>
                    </a:lnTo>
                    <a:lnTo>
                      <a:pt x="28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6" name="AMC"/>
          <p:cNvGrpSpPr>
            <a:grpSpLocks noChangeAspect="1"/>
          </p:cNvGrpSpPr>
          <p:nvPr userDrawn="1"/>
        </p:nvGrpSpPr>
        <p:grpSpPr bwMode="auto">
          <a:xfrm>
            <a:off x="8543233" y="6251059"/>
            <a:ext cx="398631" cy="467776"/>
            <a:chOff x="3311" y="1094"/>
            <a:chExt cx="1816" cy="2131"/>
          </a:xfrm>
        </p:grpSpPr>
        <p:sp>
          <p:nvSpPr>
            <p:cNvPr id="67" name="WHITE bkgrnd"/>
            <p:cNvSpPr>
              <a:spLocks/>
            </p:cNvSpPr>
            <p:nvPr/>
          </p:nvSpPr>
          <p:spPr bwMode="auto">
            <a:xfrm>
              <a:off x="3333" y="1116"/>
              <a:ext cx="1772" cy="2086"/>
            </a:xfrm>
            <a:custGeom>
              <a:avLst/>
              <a:gdLst>
                <a:gd name="T0" fmla="*/ 1477 w 2954"/>
                <a:gd name="T1" fmla="*/ 0 h 3479"/>
                <a:gd name="T2" fmla="*/ 2954 w 2954"/>
                <a:gd name="T3" fmla="*/ 356 h 3479"/>
                <a:gd name="T4" fmla="*/ 2954 w 2954"/>
                <a:gd name="T5" fmla="*/ 1377 h 3479"/>
                <a:gd name="T6" fmla="*/ 1477 w 2954"/>
                <a:gd name="T7" fmla="*/ 3479 h 3479"/>
                <a:gd name="T8" fmla="*/ 0 w 2954"/>
                <a:gd name="T9" fmla="*/ 1377 h 3479"/>
                <a:gd name="T10" fmla="*/ 0 w 2954"/>
                <a:gd name="T11" fmla="*/ 356 h 3479"/>
                <a:gd name="T12" fmla="*/ 1477 w 2954"/>
                <a:gd name="T13" fmla="*/ 0 h 3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54" h="3479">
                  <a:moveTo>
                    <a:pt x="1477" y="0"/>
                  </a:moveTo>
                  <a:cubicBezTo>
                    <a:pt x="2003" y="0"/>
                    <a:pt x="2609" y="127"/>
                    <a:pt x="2954" y="356"/>
                  </a:cubicBezTo>
                  <a:cubicBezTo>
                    <a:pt x="2954" y="1377"/>
                    <a:pt x="2954" y="1377"/>
                    <a:pt x="2954" y="1377"/>
                  </a:cubicBezTo>
                  <a:cubicBezTo>
                    <a:pt x="2954" y="2275"/>
                    <a:pt x="2402" y="3111"/>
                    <a:pt x="1477" y="3479"/>
                  </a:cubicBezTo>
                  <a:cubicBezTo>
                    <a:pt x="552" y="3111"/>
                    <a:pt x="0" y="2275"/>
                    <a:pt x="0" y="1377"/>
                  </a:cubicBezTo>
                  <a:cubicBezTo>
                    <a:pt x="0" y="356"/>
                    <a:pt x="0" y="356"/>
                    <a:pt x="0" y="356"/>
                  </a:cubicBezTo>
                  <a:cubicBezTo>
                    <a:pt x="345" y="127"/>
                    <a:pt x="951" y="0"/>
                    <a:pt x="147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9pPr>
            </a:lstStyle>
            <a:p>
              <a:endParaRPr lang="en-US" dirty="0">
                <a:solidFill>
                  <a:prstClr val="black"/>
                </a:solidFill>
                <a:latin typeface="Adobe Garamond Pro" panose="02020502060506020403" pitchFamily="18" charset="0"/>
              </a:endParaRPr>
            </a:p>
          </p:txBody>
        </p:sp>
        <p:sp>
          <p:nvSpPr>
            <p:cNvPr id="68" name="BLACK outline"/>
            <p:cNvSpPr>
              <a:spLocks noEditPoints="1"/>
            </p:cNvSpPr>
            <p:nvPr/>
          </p:nvSpPr>
          <p:spPr bwMode="auto">
            <a:xfrm>
              <a:off x="3311" y="1094"/>
              <a:ext cx="1816" cy="2131"/>
            </a:xfrm>
            <a:custGeom>
              <a:avLst/>
              <a:gdLst>
                <a:gd name="T0" fmla="*/ 3010 w 3026"/>
                <a:gd name="T1" fmla="*/ 362 h 3554"/>
                <a:gd name="T2" fmla="*/ 2328 w 3026"/>
                <a:gd name="T3" fmla="*/ 93 h 3554"/>
                <a:gd name="T4" fmla="*/ 1513 w 3026"/>
                <a:gd name="T5" fmla="*/ 0 h 3554"/>
                <a:gd name="T6" fmla="*/ 698 w 3026"/>
                <a:gd name="T7" fmla="*/ 93 h 3554"/>
                <a:gd name="T8" fmla="*/ 16 w 3026"/>
                <a:gd name="T9" fmla="*/ 362 h 3554"/>
                <a:gd name="T10" fmla="*/ 0 w 3026"/>
                <a:gd name="T11" fmla="*/ 373 h 3554"/>
                <a:gd name="T12" fmla="*/ 0 w 3026"/>
                <a:gd name="T13" fmla="*/ 1413 h 3554"/>
                <a:gd name="T14" fmla="*/ 398 w 3026"/>
                <a:gd name="T15" fmla="*/ 2683 h 3554"/>
                <a:gd name="T16" fmla="*/ 1500 w 3026"/>
                <a:gd name="T17" fmla="*/ 3548 h 3554"/>
                <a:gd name="T18" fmla="*/ 1513 w 3026"/>
                <a:gd name="T19" fmla="*/ 3554 h 3554"/>
                <a:gd name="T20" fmla="*/ 1526 w 3026"/>
                <a:gd name="T21" fmla="*/ 3548 h 3554"/>
                <a:gd name="T22" fmla="*/ 2628 w 3026"/>
                <a:gd name="T23" fmla="*/ 2683 h 3554"/>
                <a:gd name="T24" fmla="*/ 3026 w 3026"/>
                <a:gd name="T25" fmla="*/ 1413 h 3554"/>
                <a:gd name="T26" fmla="*/ 3026 w 3026"/>
                <a:gd name="T27" fmla="*/ 373 h 3554"/>
                <a:gd name="T28" fmla="*/ 3010 w 3026"/>
                <a:gd name="T29" fmla="*/ 362 h 3554"/>
                <a:gd name="T30" fmla="*/ 2954 w 3026"/>
                <a:gd name="T31" fmla="*/ 1413 h 3554"/>
                <a:gd name="T32" fmla="*/ 1513 w 3026"/>
                <a:gd name="T33" fmla="*/ 3476 h 3554"/>
                <a:gd name="T34" fmla="*/ 72 w 3026"/>
                <a:gd name="T35" fmla="*/ 1413 h 3554"/>
                <a:gd name="T36" fmla="*/ 72 w 3026"/>
                <a:gd name="T37" fmla="*/ 412 h 3554"/>
                <a:gd name="T38" fmla="*/ 1513 w 3026"/>
                <a:gd name="T39" fmla="*/ 72 h 3554"/>
                <a:gd name="T40" fmla="*/ 2954 w 3026"/>
                <a:gd name="T41" fmla="*/ 412 h 3554"/>
                <a:gd name="T42" fmla="*/ 2954 w 3026"/>
                <a:gd name="T43" fmla="*/ 1413 h 3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026" h="3554">
                  <a:moveTo>
                    <a:pt x="3010" y="362"/>
                  </a:moveTo>
                  <a:cubicBezTo>
                    <a:pt x="2842" y="251"/>
                    <a:pt x="2606" y="158"/>
                    <a:pt x="2328" y="93"/>
                  </a:cubicBezTo>
                  <a:cubicBezTo>
                    <a:pt x="2069" y="33"/>
                    <a:pt x="1779" y="0"/>
                    <a:pt x="1513" y="0"/>
                  </a:cubicBezTo>
                  <a:cubicBezTo>
                    <a:pt x="1247" y="0"/>
                    <a:pt x="957" y="33"/>
                    <a:pt x="698" y="93"/>
                  </a:cubicBezTo>
                  <a:cubicBezTo>
                    <a:pt x="420" y="158"/>
                    <a:pt x="184" y="251"/>
                    <a:pt x="16" y="362"/>
                  </a:cubicBezTo>
                  <a:cubicBezTo>
                    <a:pt x="0" y="373"/>
                    <a:pt x="0" y="373"/>
                    <a:pt x="0" y="373"/>
                  </a:cubicBezTo>
                  <a:cubicBezTo>
                    <a:pt x="0" y="1413"/>
                    <a:pt x="0" y="1413"/>
                    <a:pt x="0" y="1413"/>
                  </a:cubicBezTo>
                  <a:cubicBezTo>
                    <a:pt x="0" y="1867"/>
                    <a:pt x="138" y="2306"/>
                    <a:pt x="398" y="2683"/>
                  </a:cubicBezTo>
                  <a:cubicBezTo>
                    <a:pt x="664" y="3068"/>
                    <a:pt x="1045" y="3368"/>
                    <a:pt x="1500" y="3548"/>
                  </a:cubicBezTo>
                  <a:cubicBezTo>
                    <a:pt x="1513" y="3554"/>
                    <a:pt x="1513" y="3554"/>
                    <a:pt x="1513" y="3554"/>
                  </a:cubicBezTo>
                  <a:cubicBezTo>
                    <a:pt x="1526" y="3548"/>
                    <a:pt x="1526" y="3548"/>
                    <a:pt x="1526" y="3548"/>
                  </a:cubicBezTo>
                  <a:cubicBezTo>
                    <a:pt x="1981" y="3368"/>
                    <a:pt x="2362" y="3068"/>
                    <a:pt x="2628" y="2683"/>
                  </a:cubicBezTo>
                  <a:cubicBezTo>
                    <a:pt x="2888" y="2306"/>
                    <a:pt x="3026" y="1867"/>
                    <a:pt x="3026" y="1413"/>
                  </a:cubicBezTo>
                  <a:cubicBezTo>
                    <a:pt x="3026" y="373"/>
                    <a:pt x="3026" y="373"/>
                    <a:pt x="3026" y="373"/>
                  </a:cubicBezTo>
                  <a:lnTo>
                    <a:pt x="3010" y="362"/>
                  </a:lnTo>
                  <a:close/>
                  <a:moveTo>
                    <a:pt x="2954" y="1413"/>
                  </a:moveTo>
                  <a:cubicBezTo>
                    <a:pt x="2954" y="2314"/>
                    <a:pt x="2389" y="3122"/>
                    <a:pt x="1513" y="3476"/>
                  </a:cubicBezTo>
                  <a:cubicBezTo>
                    <a:pt x="637" y="3122"/>
                    <a:pt x="72" y="2314"/>
                    <a:pt x="72" y="1413"/>
                  </a:cubicBezTo>
                  <a:cubicBezTo>
                    <a:pt x="72" y="412"/>
                    <a:pt x="72" y="412"/>
                    <a:pt x="72" y="412"/>
                  </a:cubicBezTo>
                  <a:cubicBezTo>
                    <a:pt x="391" y="208"/>
                    <a:pt x="966" y="72"/>
                    <a:pt x="1513" y="72"/>
                  </a:cubicBezTo>
                  <a:cubicBezTo>
                    <a:pt x="2060" y="72"/>
                    <a:pt x="2635" y="208"/>
                    <a:pt x="2954" y="412"/>
                  </a:cubicBezTo>
                  <a:lnTo>
                    <a:pt x="2954" y="14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9pPr>
            </a:lstStyle>
            <a:p>
              <a:endParaRPr lang="en-US" dirty="0">
                <a:solidFill>
                  <a:prstClr val="black"/>
                </a:solidFill>
                <a:latin typeface="Adobe Garamond Pro" panose="02020502060506020403" pitchFamily="18" charset="0"/>
              </a:endParaRPr>
            </a:p>
          </p:txBody>
        </p:sp>
        <p:sp>
          <p:nvSpPr>
            <p:cNvPr id="69" name="BLUE"/>
            <p:cNvSpPr>
              <a:spLocks/>
            </p:cNvSpPr>
            <p:nvPr/>
          </p:nvSpPr>
          <p:spPr bwMode="auto">
            <a:xfrm>
              <a:off x="4219" y="1369"/>
              <a:ext cx="797" cy="1744"/>
            </a:xfrm>
            <a:custGeom>
              <a:avLst/>
              <a:gdLst>
                <a:gd name="T0" fmla="*/ 1329 w 1329"/>
                <a:gd name="T1" fmla="*/ 40 h 2908"/>
                <a:gd name="T2" fmla="*/ 302 w 1329"/>
                <a:gd name="T3" fmla="*/ 1068 h 2908"/>
                <a:gd name="T4" fmla="*/ 544 w 1329"/>
                <a:gd name="T5" fmla="*/ 1370 h 2908"/>
                <a:gd name="T6" fmla="*/ 0 w 1329"/>
                <a:gd name="T7" fmla="*/ 1991 h 2908"/>
                <a:gd name="T8" fmla="*/ 0 w 1329"/>
                <a:gd name="T9" fmla="*/ 2908 h 2908"/>
                <a:gd name="T10" fmla="*/ 1329 w 1329"/>
                <a:gd name="T11" fmla="*/ 930 h 2908"/>
                <a:gd name="T12" fmla="*/ 1329 w 1329"/>
                <a:gd name="T13" fmla="*/ 40 h 2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9" h="2908">
                  <a:moveTo>
                    <a:pt x="1329" y="40"/>
                  </a:moveTo>
                  <a:cubicBezTo>
                    <a:pt x="302" y="1068"/>
                    <a:pt x="302" y="1068"/>
                    <a:pt x="302" y="1068"/>
                  </a:cubicBezTo>
                  <a:cubicBezTo>
                    <a:pt x="544" y="1370"/>
                    <a:pt x="544" y="1370"/>
                    <a:pt x="544" y="1370"/>
                  </a:cubicBezTo>
                  <a:cubicBezTo>
                    <a:pt x="0" y="1991"/>
                    <a:pt x="0" y="1991"/>
                    <a:pt x="0" y="1991"/>
                  </a:cubicBezTo>
                  <a:cubicBezTo>
                    <a:pt x="0" y="2908"/>
                    <a:pt x="0" y="2908"/>
                    <a:pt x="0" y="2908"/>
                  </a:cubicBezTo>
                  <a:cubicBezTo>
                    <a:pt x="540" y="2665"/>
                    <a:pt x="1329" y="2054"/>
                    <a:pt x="1329" y="930"/>
                  </a:cubicBezTo>
                  <a:cubicBezTo>
                    <a:pt x="1329" y="0"/>
                    <a:pt x="1329" y="41"/>
                    <a:pt x="1329" y="40"/>
                  </a:cubicBezTo>
                  <a:close/>
                </a:path>
              </a:pathLst>
            </a:custGeom>
            <a:solidFill>
              <a:srgbClr val="0056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9pPr>
            </a:lstStyle>
            <a:p>
              <a:endParaRPr lang="en-US" dirty="0">
                <a:solidFill>
                  <a:prstClr val="black"/>
                </a:solidFill>
                <a:latin typeface="Adobe Garamond Pro" panose="02020502060506020403" pitchFamily="18" charset="0"/>
              </a:endParaRPr>
            </a:p>
          </p:txBody>
        </p:sp>
        <p:sp>
          <p:nvSpPr>
            <p:cNvPr id="70" name="RED"/>
            <p:cNvSpPr>
              <a:spLocks/>
            </p:cNvSpPr>
            <p:nvPr/>
          </p:nvSpPr>
          <p:spPr bwMode="auto">
            <a:xfrm>
              <a:off x="3422" y="1369"/>
              <a:ext cx="797" cy="1744"/>
            </a:xfrm>
            <a:custGeom>
              <a:avLst/>
              <a:gdLst>
                <a:gd name="T0" fmla="*/ 0 w 1329"/>
                <a:gd name="T1" fmla="*/ 40 h 2908"/>
                <a:gd name="T2" fmla="*/ 1027 w 1329"/>
                <a:gd name="T3" fmla="*/ 1068 h 2908"/>
                <a:gd name="T4" fmla="*/ 785 w 1329"/>
                <a:gd name="T5" fmla="*/ 1370 h 2908"/>
                <a:gd name="T6" fmla="*/ 1329 w 1329"/>
                <a:gd name="T7" fmla="*/ 1991 h 2908"/>
                <a:gd name="T8" fmla="*/ 1329 w 1329"/>
                <a:gd name="T9" fmla="*/ 2908 h 2908"/>
                <a:gd name="T10" fmla="*/ 0 w 1329"/>
                <a:gd name="T11" fmla="*/ 930 h 2908"/>
                <a:gd name="T12" fmla="*/ 0 w 1329"/>
                <a:gd name="T13" fmla="*/ 40 h 2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9" h="2908">
                  <a:moveTo>
                    <a:pt x="0" y="40"/>
                  </a:moveTo>
                  <a:cubicBezTo>
                    <a:pt x="1027" y="1068"/>
                    <a:pt x="1027" y="1068"/>
                    <a:pt x="1027" y="1068"/>
                  </a:cubicBezTo>
                  <a:cubicBezTo>
                    <a:pt x="785" y="1370"/>
                    <a:pt x="785" y="1370"/>
                    <a:pt x="785" y="1370"/>
                  </a:cubicBezTo>
                  <a:cubicBezTo>
                    <a:pt x="1329" y="1991"/>
                    <a:pt x="1329" y="1991"/>
                    <a:pt x="1329" y="1991"/>
                  </a:cubicBezTo>
                  <a:cubicBezTo>
                    <a:pt x="1329" y="2908"/>
                    <a:pt x="1329" y="2908"/>
                    <a:pt x="1329" y="2908"/>
                  </a:cubicBezTo>
                  <a:cubicBezTo>
                    <a:pt x="789" y="2665"/>
                    <a:pt x="0" y="2054"/>
                    <a:pt x="0" y="930"/>
                  </a:cubicBezTo>
                  <a:cubicBezTo>
                    <a:pt x="0" y="0"/>
                    <a:pt x="0" y="41"/>
                    <a:pt x="0" y="40"/>
                  </a:cubicBezTo>
                  <a:close/>
                </a:path>
              </a:pathLst>
            </a:custGeom>
            <a:solidFill>
              <a:srgbClr val="C320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9pPr>
            </a:lstStyle>
            <a:p>
              <a:endParaRPr lang="en-US" dirty="0">
                <a:solidFill>
                  <a:prstClr val="black"/>
                </a:solidFill>
                <a:latin typeface="Adobe Garamond Pro" panose="02020502060506020403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088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2" r:id="rId2"/>
    <p:sldLayoutId id="2147483715" r:id="rId3"/>
  </p:sldLayoutIdLst>
  <p:transition spd="slow">
    <p:fade/>
  </p:transition>
  <p:hf hdr="0" ftr="0" dt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2800" b="1" kern="1200" dirty="0">
          <a:solidFill>
            <a:srgbClr val="7F7F7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marR="0" indent="-22860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Wingdings" panose="05000000000000000000" pitchFamily="2" charset="2"/>
        <a:buChar char="ü"/>
        <a:tabLst/>
        <a:defRPr lang="en-US" sz="2400" b="1" kern="1200" dirty="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74675" indent="-228600" algn="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792" userDrawn="1">
          <p15:clr>
            <a:srgbClr val="F26B43"/>
          </p15:clr>
        </p15:guide>
        <p15:guide id="3" pos="5352" userDrawn="1">
          <p15:clr>
            <a:srgbClr val="F26B43"/>
          </p15:clr>
        </p15:guide>
        <p15:guide id="4" orient="horz" pos="1104" userDrawn="1">
          <p15:clr>
            <a:srgbClr val="F26B43"/>
          </p15:clr>
        </p15:guide>
        <p15:guide id="5" orient="horz" pos="2376" userDrawn="1">
          <p15:clr>
            <a:srgbClr val="F26B43"/>
          </p15:clr>
        </p15:guide>
        <p15:guide id="6" orient="horz" pos="3432" userDrawn="1">
          <p15:clr>
            <a:srgbClr val="F26B43"/>
          </p15:clr>
        </p15:guide>
        <p15:guide id="7" pos="5760" userDrawn="1">
          <p15:clr>
            <a:srgbClr val="F26B43"/>
          </p15:clr>
        </p15:guide>
        <p15:guide id="8" orient="horz" userDrawn="1">
          <p15:clr>
            <a:srgbClr val="F26B43"/>
          </p15:clr>
        </p15:guide>
        <p15:guide id="9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36760" y="99565"/>
            <a:ext cx="8232971" cy="480131"/>
          </a:xfrm>
          <a:prstGeom prst="rect">
            <a:avLst/>
          </a:prstGeom>
        </p:spPr>
        <p:txBody>
          <a:bodyPr vert="horz" wrap="square" lIns="182880" tIns="45720" rIns="91440" bIns="45720" rtlCol="0" anchor="t" anchorCtr="0">
            <a:spAutoFit/>
          </a:bodyPr>
          <a:lstStyle/>
          <a:p>
            <a:pPr marL="0" lvl="0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Click to edit Master title style – Arial 28pt Bold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6761" y="711257"/>
            <a:ext cx="7772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Click to 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Fifth level</a:t>
            </a:r>
          </a:p>
          <a:p>
            <a:pPr lvl="4"/>
            <a:endParaRPr lang="en-US" dirty="0"/>
          </a:p>
        </p:txBody>
      </p:sp>
      <p:sp>
        <p:nvSpPr>
          <p:cNvPr id="7" name="Classification Top"/>
          <p:cNvSpPr txBox="1">
            <a:spLocks/>
          </p:cNvSpPr>
          <p:nvPr userDrawn="1"/>
        </p:nvSpPr>
        <p:spPr bwMode="white"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>
                <a:solidFill>
                  <a:schemeClr val="bg1"/>
                </a:solidFill>
              </a:rPr>
              <a:t>UNCLASSIFIED//FOUO</a:t>
            </a:r>
          </a:p>
        </p:txBody>
      </p:sp>
      <p:sp>
        <p:nvSpPr>
          <p:cNvPr id="32" name="Slide Number Placeholder 5"/>
          <p:cNvSpPr txBox="1">
            <a:spLocks/>
          </p:cNvSpPr>
          <p:nvPr userDrawn="1"/>
        </p:nvSpPr>
        <p:spPr>
          <a:xfrm>
            <a:off x="4000500" y="6750278"/>
            <a:ext cx="1143000" cy="107722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defPPr>
              <a:defRPr lang="en-US"/>
            </a:defPPr>
            <a:lvl1pPr mar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lang="en-US" sz="700" b="1" kern="6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2CFA9B-4785-4222-B2D1-FB953FCA43F9}" type="slidenum">
              <a:rPr kumimoji="0" lang="en-US" sz="700" b="1" i="0" u="none" strike="noStrike" kern="6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700" b="1" i="0" u="none" strike="noStrike" kern="6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3" name="Classification bottom"/>
          <p:cNvSpPr txBox="1"/>
          <p:nvPr userDrawn="1"/>
        </p:nvSpPr>
        <p:spPr bwMode="black">
          <a:xfrm>
            <a:off x="0" y="6753453"/>
            <a:ext cx="1188720" cy="107722"/>
          </a:xfrm>
          <a:prstGeom prst="rect">
            <a:avLst/>
          </a:prstGeom>
          <a:noFill/>
        </p:spPr>
        <p:txBody>
          <a:bodyPr wrap="none" lIns="45720" tIns="0" rIns="0" bIns="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CONTROLLED UNCLASSIFIED INFORMATION (CUI)</a:t>
            </a:r>
          </a:p>
          <a:p>
            <a:pPr>
              <a:defRPr/>
            </a:pPr>
            <a:endParaRPr lang="en-US" sz="700" b="1" kern="6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grpSp>
        <p:nvGrpSpPr>
          <p:cNvPr id="34" name="Group 33"/>
          <p:cNvGrpSpPr>
            <a:grpSpLocks noChangeAspect="1"/>
          </p:cNvGrpSpPr>
          <p:nvPr userDrawn="1"/>
        </p:nvGrpSpPr>
        <p:grpSpPr>
          <a:xfrm>
            <a:off x="43924" y="0"/>
            <a:ext cx="614993" cy="731520"/>
            <a:chOff x="125730" y="0"/>
            <a:chExt cx="526946" cy="626790"/>
          </a:xfrm>
        </p:grpSpPr>
        <p:sp>
          <p:nvSpPr>
            <p:cNvPr id="35" name="Round Same Side Corner Rectangle 34"/>
            <p:cNvSpPr/>
            <p:nvPr userDrawn="1"/>
          </p:nvSpPr>
          <p:spPr>
            <a:xfrm>
              <a:off x="125730" y="0"/>
              <a:ext cx="526946" cy="626790"/>
            </a:xfrm>
            <a:prstGeom prst="round2SameRect">
              <a:avLst>
                <a:gd name="adj1" fmla="val 0"/>
                <a:gd name="adj2" fmla="val 7443"/>
              </a:avLst>
            </a:prstGeom>
            <a:gradFill>
              <a:gsLst>
                <a:gs pos="0">
                  <a:sysClr val="windowText" lastClr="000000">
                    <a:lumMod val="50000"/>
                    <a:lumOff val="50000"/>
                  </a:sysClr>
                </a:gs>
                <a:gs pos="68000">
                  <a:sysClr val="windowText" lastClr="000000">
                    <a:lumMod val="95000"/>
                    <a:lumOff val="5000"/>
                  </a:sysClr>
                </a:gs>
                <a:gs pos="34000">
                  <a:sysClr val="windowText" lastClr="000000">
                    <a:lumMod val="85000"/>
                    <a:lumOff val="15000"/>
                  </a:sysClr>
                </a:gs>
              </a:gsLst>
              <a:lin ang="3600000" scaled="0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grpSp>
          <p:nvGrpSpPr>
            <p:cNvPr id="36" name="U.S. ARMY for dark bkgrnds"/>
            <p:cNvGrpSpPr>
              <a:grpSpLocks noChangeAspect="1"/>
            </p:cNvGrpSpPr>
            <p:nvPr userDrawn="1"/>
          </p:nvGrpSpPr>
          <p:grpSpPr bwMode="auto">
            <a:xfrm>
              <a:off x="208305" y="59287"/>
              <a:ext cx="361795" cy="457200"/>
              <a:chOff x="2205" y="1186"/>
              <a:chExt cx="1425" cy="1802"/>
            </a:xfrm>
          </p:grpSpPr>
          <p:sp>
            <p:nvSpPr>
              <p:cNvPr id="37" name="Freeform 36"/>
              <p:cNvSpPr>
                <a:spLocks noEditPoints="1"/>
              </p:cNvSpPr>
              <p:nvPr/>
            </p:nvSpPr>
            <p:spPr bwMode="invGray">
              <a:xfrm>
                <a:off x="3562" y="2500"/>
                <a:ext cx="68" cy="66"/>
              </a:xfrm>
              <a:custGeom>
                <a:avLst/>
                <a:gdLst>
                  <a:gd name="T0" fmla="*/ 0 w 125"/>
                  <a:gd name="T1" fmla="*/ 18 h 122"/>
                  <a:gd name="T2" fmla="*/ 18 w 125"/>
                  <a:gd name="T3" fmla="*/ 0 h 122"/>
                  <a:gd name="T4" fmla="*/ 37 w 125"/>
                  <a:gd name="T5" fmla="*/ 18 h 122"/>
                  <a:gd name="T6" fmla="*/ 18 w 125"/>
                  <a:gd name="T7" fmla="*/ 36 h 122"/>
                  <a:gd name="T8" fmla="*/ 0 w 125"/>
                  <a:gd name="T9" fmla="*/ 18 h 122"/>
                  <a:gd name="T10" fmla="*/ 18 w 125"/>
                  <a:gd name="T11" fmla="*/ 4 h 122"/>
                  <a:gd name="T12" fmla="*/ 5 w 125"/>
                  <a:gd name="T13" fmla="*/ 18 h 122"/>
                  <a:gd name="T14" fmla="*/ 18 w 125"/>
                  <a:gd name="T15" fmla="*/ 32 h 122"/>
                  <a:gd name="T16" fmla="*/ 32 w 125"/>
                  <a:gd name="T17" fmla="*/ 18 h 122"/>
                  <a:gd name="T18" fmla="*/ 18 w 125"/>
                  <a:gd name="T19" fmla="*/ 4 h 122"/>
                  <a:gd name="T20" fmla="*/ 15 w 125"/>
                  <a:gd name="T21" fmla="*/ 28 h 122"/>
                  <a:gd name="T22" fmla="*/ 11 w 125"/>
                  <a:gd name="T23" fmla="*/ 28 h 122"/>
                  <a:gd name="T24" fmla="*/ 11 w 125"/>
                  <a:gd name="T25" fmla="*/ 8 h 122"/>
                  <a:gd name="T26" fmla="*/ 19 w 125"/>
                  <a:gd name="T27" fmla="*/ 8 h 122"/>
                  <a:gd name="T28" fmla="*/ 27 w 125"/>
                  <a:gd name="T29" fmla="*/ 14 h 122"/>
                  <a:gd name="T30" fmla="*/ 22 w 125"/>
                  <a:gd name="T31" fmla="*/ 19 h 122"/>
                  <a:gd name="T32" fmla="*/ 22 w 125"/>
                  <a:gd name="T33" fmla="*/ 19 h 122"/>
                  <a:gd name="T34" fmla="*/ 27 w 125"/>
                  <a:gd name="T35" fmla="*/ 28 h 122"/>
                  <a:gd name="T36" fmla="*/ 22 w 125"/>
                  <a:gd name="T37" fmla="*/ 28 h 122"/>
                  <a:gd name="T38" fmla="*/ 18 w 125"/>
                  <a:gd name="T39" fmla="*/ 19 h 122"/>
                  <a:gd name="T40" fmla="*/ 15 w 125"/>
                  <a:gd name="T41" fmla="*/ 19 h 122"/>
                  <a:gd name="T42" fmla="*/ 15 w 125"/>
                  <a:gd name="T43" fmla="*/ 28 h 122"/>
                  <a:gd name="T44" fmla="*/ 15 w 125"/>
                  <a:gd name="T45" fmla="*/ 16 h 122"/>
                  <a:gd name="T46" fmla="*/ 18 w 125"/>
                  <a:gd name="T47" fmla="*/ 16 h 122"/>
                  <a:gd name="T48" fmla="*/ 23 w 125"/>
                  <a:gd name="T49" fmla="*/ 14 h 122"/>
                  <a:gd name="T50" fmla="*/ 18 w 125"/>
                  <a:gd name="T51" fmla="*/ 11 h 122"/>
                  <a:gd name="T52" fmla="*/ 15 w 125"/>
                  <a:gd name="T53" fmla="*/ 11 h 122"/>
                  <a:gd name="T54" fmla="*/ 15 w 125"/>
                  <a:gd name="T55" fmla="*/ 16 h 12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25" h="122">
                    <a:moveTo>
                      <a:pt x="0" y="61"/>
                    </a:moveTo>
                    <a:cubicBezTo>
                      <a:pt x="0" y="24"/>
                      <a:pt x="29" y="0"/>
                      <a:pt x="62" y="0"/>
                    </a:cubicBezTo>
                    <a:cubicBezTo>
                      <a:pt x="95" y="0"/>
                      <a:pt x="125" y="24"/>
                      <a:pt x="125" y="61"/>
                    </a:cubicBezTo>
                    <a:cubicBezTo>
                      <a:pt x="125" y="98"/>
                      <a:pt x="96" y="122"/>
                      <a:pt x="62" y="122"/>
                    </a:cubicBezTo>
                    <a:cubicBezTo>
                      <a:pt x="29" y="122"/>
                      <a:pt x="0" y="98"/>
                      <a:pt x="0" y="61"/>
                    </a:cubicBezTo>
                    <a:close/>
                    <a:moveTo>
                      <a:pt x="62" y="13"/>
                    </a:moveTo>
                    <a:cubicBezTo>
                      <a:pt x="36" y="13"/>
                      <a:pt x="16" y="33"/>
                      <a:pt x="16" y="61"/>
                    </a:cubicBezTo>
                    <a:cubicBezTo>
                      <a:pt x="16" y="89"/>
                      <a:pt x="36" y="109"/>
                      <a:pt x="62" y="109"/>
                    </a:cubicBezTo>
                    <a:cubicBezTo>
                      <a:pt x="89" y="109"/>
                      <a:pt x="109" y="89"/>
                      <a:pt x="109" y="61"/>
                    </a:cubicBezTo>
                    <a:cubicBezTo>
                      <a:pt x="109" y="33"/>
                      <a:pt x="88" y="13"/>
                      <a:pt x="62" y="13"/>
                    </a:cubicBezTo>
                    <a:close/>
                    <a:moveTo>
                      <a:pt x="52" y="95"/>
                    </a:moveTo>
                    <a:cubicBezTo>
                      <a:pt x="38" y="95"/>
                      <a:pt x="38" y="95"/>
                      <a:pt x="38" y="95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64" y="27"/>
                      <a:pt x="64" y="27"/>
                      <a:pt x="64" y="27"/>
                    </a:cubicBezTo>
                    <a:cubicBezTo>
                      <a:pt x="81" y="27"/>
                      <a:pt x="90" y="32"/>
                      <a:pt x="90" y="47"/>
                    </a:cubicBezTo>
                    <a:cubicBezTo>
                      <a:pt x="91" y="56"/>
                      <a:pt x="84" y="64"/>
                      <a:pt x="75" y="65"/>
                    </a:cubicBezTo>
                    <a:cubicBezTo>
                      <a:pt x="75" y="65"/>
                      <a:pt x="74" y="65"/>
                      <a:pt x="74" y="65"/>
                    </a:cubicBezTo>
                    <a:cubicBezTo>
                      <a:pt x="90" y="95"/>
                      <a:pt x="90" y="95"/>
                      <a:pt x="90" y="95"/>
                    </a:cubicBezTo>
                    <a:cubicBezTo>
                      <a:pt x="75" y="95"/>
                      <a:pt x="75" y="95"/>
                      <a:pt x="75" y="95"/>
                    </a:cubicBezTo>
                    <a:cubicBezTo>
                      <a:pt x="60" y="66"/>
                      <a:pt x="60" y="66"/>
                      <a:pt x="60" y="66"/>
                    </a:cubicBezTo>
                    <a:cubicBezTo>
                      <a:pt x="52" y="66"/>
                      <a:pt x="52" y="66"/>
                      <a:pt x="52" y="66"/>
                    </a:cubicBezTo>
                    <a:lnTo>
                      <a:pt x="52" y="95"/>
                    </a:lnTo>
                    <a:close/>
                    <a:moveTo>
                      <a:pt x="52" y="55"/>
                    </a:moveTo>
                    <a:cubicBezTo>
                      <a:pt x="63" y="55"/>
                      <a:pt x="63" y="55"/>
                      <a:pt x="63" y="55"/>
                    </a:cubicBezTo>
                    <a:cubicBezTo>
                      <a:pt x="73" y="55"/>
                      <a:pt x="77" y="52"/>
                      <a:pt x="77" y="46"/>
                    </a:cubicBezTo>
                    <a:cubicBezTo>
                      <a:pt x="77" y="39"/>
                      <a:pt x="72" y="37"/>
                      <a:pt x="63" y="37"/>
                    </a:cubicBezTo>
                    <a:cubicBezTo>
                      <a:pt x="52" y="37"/>
                      <a:pt x="52" y="37"/>
                      <a:pt x="52" y="37"/>
                    </a:cubicBezTo>
                    <a:lnTo>
                      <a:pt x="52" y="55"/>
                    </a:lnTo>
                    <a:close/>
                  </a:path>
                </a:pathLst>
              </a:custGeom>
              <a:solidFill>
                <a:srgbClr val="FFC4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8" name="Freeform 37"/>
              <p:cNvSpPr>
                <a:spLocks/>
              </p:cNvSpPr>
              <p:nvPr/>
            </p:nvSpPr>
            <p:spPr bwMode="invGray">
              <a:xfrm>
                <a:off x="2205" y="2508"/>
                <a:ext cx="1354" cy="480"/>
              </a:xfrm>
              <a:custGeom>
                <a:avLst/>
                <a:gdLst>
                  <a:gd name="T0" fmla="*/ 61 w 2500"/>
                  <a:gd name="T1" fmla="*/ 0 h 887"/>
                  <a:gd name="T2" fmla="*/ 0 w 2500"/>
                  <a:gd name="T3" fmla="*/ 60 h 887"/>
                  <a:gd name="T4" fmla="*/ 0 w 2500"/>
                  <a:gd name="T5" fmla="*/ 200 h 887"/>
                  <a:gd name="T6" fmla="*/ 61 w 2500"/>
                  <a:gd name="T7" fmla="*/ 260 h 887"/>
                  <a:gd name="T8" fmla="*/ 673 w 2500"/>
                  <a:gd name="T9" fmla="*/ 260 h 887"/>
                  <a:gd name="T10" fmla="*/ 733 w 2500"/>
                  <a:gd name="T11" fmla="*/ 200 h 887"/>
                  <a:gd name="T12" fmla="*/ 733 w 2500"/>
                  <a:gd name="T13" fmla="*/ 60 h 887"/>
                  <a:gd name="T14" fmla="*/ 673 w 2500"/>
                  <a:gd name="T15" fmla="*/ 0 h 887"/>
                  <a:gd name="T16" fmla="*/ 61 w 2500"/>
                  <a:gd name="T17" fmla="*/ 0 h 88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500" h="887">
                    <a:moveTo>
                      <a:pt x="206" y="0"/>
                    </a:moveTo>
                    <a:cubicBezTo>
                      <a:pt x="92" y="0"/>
                      <a:pt x="0" y="92"/>
                      <a:pt x="0" y="206"/>
                    </a:cubicBezTo>
                    <a:cubicBezTo>
                      <a:pt x="0" y="681"/>
                      <a:pt x="0" y="681"/>
                      <a:pt x="0" y="681"/>
                    </a:cubicBezTo>
                    <a:cubicBezTo>
                      <a:pt x="0" y="795"/>
                      <a:pt x="92" y="887"/>
                      <a:pt x="206" y="887"/>
                    </a:cubicBezTo>
                    <a:cubicBezTo>
                      <a:pt x="2294" y="887"/>
                      <a:pt x="2294" y="887"/>
                      <a:pt x="2294" y="887"/>
                    </a:cubicBezTo>
                    <a:cubicBezTo>
                      <a:pt x="2408" y="887"/>
                      <a:pt x="2500" y="795"/>
                      <a:pt x="2500" y="681"/>
                    </a:cubicBezTo>
                    <a:cubicBezTo>
                      <a:pt x="2500" y="206"/>
                      <a:pt x="2500" y="206"/>
                      <a:pt x="2500" y="206"/>
                    </a:cubicBezTo>
                    <a:cubicBezTo>
                      <a:pt x="2500" y="92"/>
                      <a:pt x="2408" y="0"/>
                      <a:pt x="2294" y="0"/>
                    </a:cubicBezTo>
                    <a:lnTo>
                      <a:pt x="206" y="0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9" name="Freeform 38"/>
              <p:cNvSpPr>
                <a:spLocks noEditPoints="1"/>
              </p:cNvSpPr>
              <p:nvPr/>
            </p:nvSpPr>
            <p:spPr bwMode="invGray">
              <a:xfrm>
                <a:off x="2241" y="2543"/>
                <a:ext cx="1283" cy="409"/>
              </a:xfrm>
              <a:custGeom>
                <a:avLst/>
                <a:gdLst>
                  <a:gd name="T0" fmla="*/ 654 w 2369"/>
                  <a:gd name="T1" fmla="*/ 0 h 755"/>
                  <a:gd name="T2" fmla="*/ 41 w 2369"/>
                  <a:gd name="T3" fmla="*/ 0 h 755"/>
                  <a:gd name="T4" fmla="*/ 0 w 2369"/>
                  <a:gd name="T5" fmla="*/ 41 h 755"/>
                  <a:gd name="T6" fmla="*/ 0 w 2369"/>
                  <a:gd name="T7" fmla="*/ 180 h 755"/>
                  <a:gd name="T8" fmla="*/ 41 w 2369"/>
                  <a:gd name="T9" fmla="*/ 222 h 755"/>
                  <a:gd name="T10" fmla="*/ 654 w 2369"/>
                  <a:gd name="T11" fmla="*/ 222 h 755"/>
                  <a:gd name="T12" fmla="*/ 695 w 2369"/>
                  <a:gd name="T13" fmla="*/ 180 h 755"/>
                  <a:gd name="T14" fmla="*/ 695 w 2369"/>
                  <a:gd name="T15" fmla="*/ 41 h 755"/>
                  <a:gd name="T16" fmla="*/ 654 w 2369"/>
                  <a:gd name="T17" fmla="*/ 0 h 755"/>
                  <a:gd name="T18" fmla="*/ 675 w 2369"/>
                  <a:gd name="T19" fmla="*/ 180 h 755"/>
                  <a:gd name="T20" fmla="*/ 654 w 2369"/>
                  <a:gd name="T21" fmla="*/ 202 h 755"/>
                  <a:gd name="T22" fmla="*/ 41 w 2369"/>
                  <a:gd name="T23" fmla="*/ 202 h 755"/>
                  <a:gd name="T24" fmla="*/ 19 w 2369"/>
                  <a:gd name="T25" fmla="*/ 180 h 755"/>
                  <a:gd name="T26" fmla="*/ 19 w 2369"/>
                  <a:gd name="T27" fmla="*/ 41 h 755"/>
                  <a:gd name="T28" fmla="*/ 41 w 2369"/>
                  <a:gd name="T29" fmla="*/ 19 h 755"/>
                  <a:gd name="T30" fmla="*/ 654 w 2369"/>
                  <a:gd name="T31" fmla="*/ 19 h 755"/>
                  <a:gd name="T32" fmla="*/ 675 w 2369"/>
                  <a:gd name="T33" fmla="*/ 41 h 755"/>
                  <a:gd name="T34" fmla="*/ 675 w 2369"/>
                  <a:gd name="T35" fmla="*/ 180 h 7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369" h="755">
                    <a:moveTo>
                      <a:pt x="2228" y="0"/>
                    </a:moveTo>
                    <a:cubicBezTo>
                      <a:pt x="140" y="0"/>
                      <a:pt x="140" y="0"/>
                      <a:pt x="140" y="0"/>
                    </a:cubicBezTo>
                    <a:cubicBezTo>
                      <a:pt x="63" y="0"/>
                      <a:pt x="0" y="63"/>
                      <a:pt x="0" y="140"/>
                    </a:cubicBezTo>
                    <a:cubicBezTo>
                      <a:pt x="0" y="615"/>
                      <a:pt x="0" y="615"/>
                      <a:pt x="0" y="615"/>
                    </a:cubicBezTo>
                    <a:cubicBezTo>
                      <a:pt x="0" y="692"/>
                      <a:pt x="63" y="755"/>
                      <a:pt x="140" y="755"/>
                    </a:cubicBezTo>
                    <a:cubicBezTo>
                      <a:pt x="2228" y="755"/>
                      <a:pt x="2228" y="755"/>
                      <a:pt x="2228" y="755"/>
                    </a:cubicBezTo>
                    <a:cubicBezTo>
                      <a:pt x="2306" y="755"/>
                      <a:pt x="2369" y="692"/>
                      <a:pt x="2369" y="615"/>
                    </a:cubicBezTo>
                    <a:cubicBezTo>
                      <a:pt x="2369" y="140"/>
                      <a:pt x="2369" y="140"/>
                      <a:pt x="2369" y="140"/>
                    </a:cubicBezTo>
                    <a:cubicBezTo>
                      <a:pt x="2369" y="63"/>
                      <a:pt x="2306" y="0"/>
                      <a:pt x="2228" y="0"/>
                    </a:cubicBezTo>
                    <a:close/>
                    <a:moveTo>
                      <a:pt x="2303" y="615"/>
                    </a:moveTo>
                    <a:cubicBezTo>
                      <a:pt x="2303" y="656"/>
                      <a:pt x="2269" y="689"/>
                      <a:pt x="2228" y="689"/>
                    </a:cubicBezTo>
                    <a:cubicBezTo>
                      <a:pt x="140" y="689"/>
                      <a:pt x="140" y="689"/>
                      <a:pt x="140" y="689"/>
                    </a:cubicBezTo>
                    <a:cubicBezTo>
                      <a:pt x="99" y="689"/>
                      <a:pt x="66" y="656"/>
                      <a:pt x="66" y="615"/>
                    </a:cubicBezTo>
                    <a:cubicBezTo>
                      <a:pt x="66" y="140"/>
                      <a:pt x="66" y="140"/>
                      <a:pt x="66" y="140"/>
                    </a:cubicBezTo>
                    <a:cubicBezTo>
                      <a:pt x="66" y="99"/>
                      <a:pt x="99" y="66"/>
                      <a:pt x="140" y="65"/>
                    </a:cubicBezTo>
                    <a:cubicBezTo>
                      <a:pt x="2228" y="65"/>
                      <a:pt x="2228" y="65"/>
                      <a:pt x="2228" y="65"/>
                    </a:cubicBezTo>
                    <a:cubicBezTo>
                      <a:pt x="2269" y="66"/>
                      <a:pt x="2303" y="99"/>
                      <a:pt x="2303" y="140"/>
                    </a:cubicBezTo>
                    <a:lnTo>
                      <a:pt x="2303" y="615"/>
                    </a:lnTo>
                    <a:close/>
                  </a:path>
                </a:pathLst>
              </a:custGeom>
              <a:solidFill>
                <a:srgbClr val="FFC4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0" name="Freeform 39"/>
              <p:cNvSpPr>
                <a:spLocks/>
              </p:cNvSpPr>
              <p:nvPr/>
            </p:nvSpPr>
            <p:spPr bwMode="invGray">
              <a:xfrm>
                <a:off x="2205" y="1186"/>
                <a:ext cx="1354" cy="1287"/>
              </a:xfrm>
              <a:custGeom>
                <a:avLst/>
                <a:gdLst>
                  <a:gd name="T0" fmla="*/ 61 w 2500"/>
                  <a:gd name="T1" fmla="*/ 0 h 2376"/>
                  <a:gd name="T2" fmla="*/ 0 w 2500"/>
                  <a:gd name="T3" fmla="*/ 61 h 2376"/>
                  <a:gd name="T4" fmla="*/ 0 w 2500"/>
                  <a:gd name="T5" fmla="*/ 636 h 2376"/>
                  <a:gd name="T6" fmla="*/ 61 w 2500"/>
                  <a:gd name="T7" fmla="*/ 697 h 2376"/>
                  <a:gd name="T8" fmla="*/ 673 w 2500"/>
                  <a:gd name="T9" fmla="*/ 697 h 2376"/>
                  <a:gd name="T10" fmla="*/ 733 w 2500"/>
                  <a:gd name="T11" fmla="*/ 636 h 2376"/>
                  <a:gd name="T12" fmla="*/ 733 w 2500"/>
                  <a:gd name="T13" fmla="*/ 61 h 2376"/>
                  <a:gd name="T14" fmla="*/ 673 w 2500"/>
                  <a:gd name="T15" fmla="*/ 0 h 2376"/>
                  <a:gd name="T16" fmla="*/ 61 w 2500"/>
                  <a:gd name="T17" fmla="*/ 0 h 237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500" h="2376">
                    <a:moveTo>
                      <a:pt x="206" y="0"/>
                    </a:moveTo>
                    <a:cubicBezTo>
                      <a:pt x="92" y="1"/>
                      <a:pt x="0" y="93"/>
                      <a:pt x="0" y="207"/>
                    </a:cubicBezTo>
                    <a:cubicBezTo>
                      <a:pt x="0" y="2170"/>
                      <a:pt x="0" y="2170"/>
                      <a:pt x="0" y="2170"/>
                    </a:cubicBezTo>
                    <a:cubicBezTo>
                      <a:pt x="0" y="2284"/>
                      <a:pt x="92" y="2376"/>
                      <a:pt x="206" y="2376"/>
                    </a:cubicBezTo>
                    <a:cubicBezTo>
                      <a:pt x="2294" y="2376"/>
                      <a:pt x="2294" y="2376"/>
                      <a:pt x="2294" y="2376"/>
                    </a:cubicBezTo>
                    <a:cubicBezTo>
                      <a:pt x="2408" y="2376"/>
                      <a:pt x="2500" y="2284"/>
                      <a:pt x="2500" y="2170"/>
                    </a:cubicBezTo>
                    <a:cubicBezTo>
                      <a:pt x="2500" y="207"/>
                      <a:pt x="2500" y="207"/>
                      <a:pt x="2500" y="207"/>
                    </a:cubicBezTo>
                    <a:cubicBezTo>
                      <a:pt x="2500" y="93"/>
                      <a:pt x="2408" y="1"/>
                      <a:pt x="2294" y="0"/>
                    </a:cubicBezTo>
                    <a:lnTo>
                      <a:pt x="206" y="0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1" name="Freeform 40"/>
              <p:cNvSpPr>
                <a:spLocks noEditPoints="1"/>
              </p:cNvSpPr>
              <p:nvPr/>
            </p:nvSpPr>
            <p:spPr bwMode="invGray">
              <a:xfrm>
                <a:off x="2241" y="1222"/>
                <a:ext cx="1283" cy="1216"/>
              </a:xfrm>
              <a:custGeom>
                <a:avLst/>
                <a:gdLst>
                  <a:gd name="T0" fmla="*/ 654 w 2369"/>
                  <a:gd name="T1" fmla="*/ 0 h 2245"/>
                  <a:gd name="T2" fmla="*/ 41 w 2369"/>
                  <a:gd name="T3" fmla="*/ 0 h 2245"/>
                  <a:gd name="T4" fmla="*/ 0 w 2369"/>
                  <a:gd name="T5" fmla="*/ 41 h 2245"/>
                  <a:gd name="T6" fmla="*/ 0 w 2369"/>
                  <a:gd name="T7" fmla="*/ 617 h 2245"/>
                  <a:gd name="T8" fmla="*/ 41 w 2369"/>
                  <a:gd name="T9" fmla="*/ 659 h 2245"/>
                  <a:gd name="T10" fmla="*/ 654 w 2369"/>
                  <a:gd name="T11" fmla="*/ 659 h 2245"/>
                  <a:gd name="T12" fmla="*/ 695 w 2369"/>
                  <a:gd name="T13" fmla="*/ 617 h 2245"/>
                  <a:gd name="T14" fmla="*/ 695 w 2369"/>
                  <a:gd name="T15" fmla="*/ 41 h 2245"/>
                  <a:gd name="T16" fmla="*/ 654 w 2369"/>
                  <a:gd name="T17" fmla="*/ 0 h 2245"/>
                  <a:gd name="T18" fmla="*/ 675 w 2369"/>
                  <a:gd name="T19" fmla="*/ 617 h 2245"/>
                  <a:gd name="T20" fmla="*/ 654 w 2369"/>
                  <a:gd name="T21" fmla="*/ 639 h 2245"/>
                  <a:gd name="T22" fmla="*/ 41 w 2369"/>
                  <a:gd name="T23" fmla="*/ 639 h 2245"/>
                  <a:gd name="T24" fmla="*/ 19 w 2369"/>
                  <a:gd name="T25" fmla="*/ 617 h 2245"/>
                  <a:gd name="T26" fmla="*/ 19 w 2369"/>
                  <a:gd name="T27" fmla="*/ 41 h 2245"/>
                  <a:gd name="T28" fmla="*/ 41 w 2369"/>
                  <a:gd name="T29" fmla="*/ 19 h 2245"/>
                  <a:gd name="T30" fmla="*/ 654 w 2369"/>
                  <a:gd name="T31" fmla="*/ 19 h 2245"/>
                  <a:gd name="T32" fmla="*/ 675 w 2369"/>
                  <a:gd name="T33" fmla="*/ 41 h 2245"/>
                  <a:gd name="T34" fmla="*/ 675 w 2369"/>
                  <a:gd name="T35" fmla="*/ 617 h 224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369" h="2245">
                    <a:moveTo>
                      <a:pt x="2228" y="0"/>
                    </a:moveTo>
                    <a:cubicBezTo>
                      <a:pt x="140" y="0"/>
                      <a:pt x="140" y="0"/>
                      <a:pt x="140" y="0"/>
                    </a:cubicBezTo>
                    <a:cubicBezTo>
                      <a:pt x="63" y="0"/>
                      <a:pt x="0" y="63"/>
                      <a:pt x="0" y="141"/>
                    </a:cubicBezTo>
                    <a:cubicBezTo>
                      <a:pt x="0" y="2104"/>
                      <a:pt x="0" y="2104"/>
                      <a:pt x="0" y="2104"/>
                    </a:cubicBezTo>
                    <a:cubicBezTo>
                      <a:pt x="0" y="2182"/>
                      <a:pt x="63" y="2245"/>
                      <a:pt x="140" y="2245"/>
                    </a:cubicBezTo>
                    <a:cubicBezTo>
                      <a:pt x="2228" y="2245"/>
                      <a:pt x="2228" y="2245"/>
                      <a:pt x="2228" y="2245"/>
                    </a:cubicBezTo>
                    <a:cubicBezTo>
                      <a:pt x="2306" y="2245"/>
                      <a:pt x="2369" y="2182"/>
                      <a:pt x="2369" y="2104"/>
                    </a:cubicBezTo>
                    <a:cubicBezTo>
                      <a:pt x="2369" y="141"/>
                      <a:pt x="2369" y="141"/>
                      <a:pt x="2369" y="141"/>
                    </a:cubicBezTo>
                    <a:cubicBezTo>
                      <a:pt x="2369" y="63"/>
                      <a:pt x="2306" y="0"/>
                      <a:pt x="2228" y="0"/>
                    </a:cubicBezTo>
                    <a:close/>
                    <a:moveTo>
                      <a:pt x="2303" y="2104"/>
                    </a:moveTo>
                    <a:cubicBezTo>
                      <a:pt x="2303" y="2145"/>
                      <a:pt x="2269" y="2179"/>
                      <a:pt x="2228" y="2179"/>
                    </a:cubicBezTo>
                    <a:cubicBezTo>
                      <a:pt x="140" y="2179"/>
                      <a:pt x="140" y="2179"/>
                      <a:pt x="140" y="2179"/>
                    </a:cubicBezTo>
                    <a:cubicBezTo>
                      <a:pt x="99" y="2179"/>
                      <a:pt x="66" y="2145"/>
                      <a:pt x="66" y="2104"/>
                    </a:cubicBezTo>
                    <a:cubicBezTo>
                      <a:pt x="66" y="141"/>
                      <a:pt x="66" y="141"/>
                      <a:pt x="66" y="141"/>
                    </a:cubicBezTo>
                    <a:cubicBezTo>
                      <a:pt x="66" y="100"/>
                      <a:pt x="99" y="66"/>
                      <a:pt x="140" y="66"/>
                    </a:cubicBezTo>
                    <a:cubicBezTo>
                      <a:pt x="2228" y="66"/>
                      <a:pt x="2228" y="66"/>
                      <a:pt x="2228" y="66"/>
                    </a:cubicBezTo>
                    <a:cubicBezTo>
                      <a:pt x="2269" y="66"/>
                      <a:pt x="2303" y="100"/>
                      <a:pt x="2303" y="141"/>
                    </a:cubicBezTo>
                    <a:lnTo>
                      <a:pt x="2303" y="2104"/>
                    </a:lnTo>
                    <a:close/>
                  </a:path>
                </a:pathLst>
              </a:custGeom>
              <a:solidFill>
                <a:srgbClr val="FFC4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2" name="Freeform 41"/>
              <p:cNvSpPr>
                <a:spLocks/>
              </p:cNvSpPr>
              <p:nvPr/>
            </p:nvSpPr>
            <p:spPr bwMode="invGray">
              <a:xfrm>
                <a:off x="2359" y="2636"/>
                <a:ext cx="124" cy="223"/>
              </a:xfrm>
              <a:custGeom>
                <a:avLst/>
                <a:gdLst>
                  <a:gd name="T0" fmla="*/ 124 w 124"/>
                  <a:gd name="T1" fmla="*/ 191 h 223"/>
                  <a:gd name="T2" fmla="*/ 91 w 124"/>
                  <a:gd name="T3" fmla="*/ 223 h 223"/>
                  <a:gd name="T4" fmla="*/ 34 w 124"/>
                  <a:gd name="T5" fmla="*/ 223 h 223"/>
                  <a:gd name="T6" fmla="*/ 0 w 124"/>
                  <a:gd name="T7" fmla="*/ 191 h 223"/>
                  <a:gd name="T8" fmla="*/ 0 w 124"/>
                  <a:gd name="T9" fmla="*/ 0 h 223"/>
                  <a:gd name="T10" fmla="*/ 51 w 124"/>
                  <a:gd name="T11" fmla="*/ 0 h 223"/>
                  <a:gd name="T12" fmla="*/ 51 w 124"/>
                  <a:gd name="T13" fmla="*/ 181 h 223"/>
                  <a:gd name="T14" fmla="*/ 73 w 124"/>
                  <a:gd name="T15" fmla="*/ 181 h 223"/>
                  <a:gd name="T16" fmla="*/ 73 w 124"/>
                  <a:gd name="T17" fmla="*/ 0 h 223"/>
                  <a:gd name="T18" fmla="*/ 124 w 124"/>
                  <a:gd name="T19" fmla="*/ 0 h 223"/>
                  <a:gd name="T20" fmla="*/ 124 w 124"/>
                  <a:gd name="T21" fmla="*/ 191 h 22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24" h="223">
                    <a:moveTo>
                      <a:pt x="124" y="191"/>
                    </a:moveTo>
                    <a:lnTo>
                      <a:pt x="91" y="223"/>
                    </a:lnTo>
                    <a:lnTo>
                      <a:pt x="34" y="223"/>
                    </a:lnTo>
                    <a:lnTo>
                      <a:pt x="0" y="191"/>
                    </a:lnTo>
                    <a:lnTo>
                      <a:pt x="0" y="0"/>
                    </a:lnTo>
                    <a:lnTo>
                      <a:pt x="51" y="0"/>
                    </a:lnTo>
                    <a:lnTo>
                      <a:pt x="51" y="181"/>
                    </a:lnTo>
                    <a:lnTo>
                      <a:pt x="73" y="181"/>
                    </a:lnTo>
                    <a:lnTo>
                      <a:pt x="73" y="0"/>
                    </a:lnTo>
                    <a:lnTo>
                      <a:pt x="124" y="0"/>
                    </a:lnTo>
                    <a:lnTo>
                      <a:pt x="124" y="19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3" name="Rectangle 42"/>
              <p:cNvSpPr>
                <a:spLocks noChangeArrowheads="1"/>
              </p:cNvSpPr>
              <p:nvPr/>
            </p:nvSpPr>
            <p:spPr bwMode="invGray">
              <a:xfrm>
                <a:off x="2503" y="2817"/>
                <a:ext cx="49" cy="4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4" name="Freeform 43"/>
              <p:cNvSpPr>
                <a:spLocks/>
              </p:cNvSpPr>
              <p:nvPr/>
            </p:nvSpPr>
            <p:spPr bwMode="invGray">
              <a:xfrm>
                <a:off x="2573" y="2636"/>
                <a:ext cx="123" cy="223"/>
              </a:xfrm>
              <a:custGeom>
                <a:avLst/>
                <a:gdLst>
                  <a:gd name="T0" fmla="*/ 87 w 123"/>
                  <a:gd name="T1" fmla="*/ 0 h 223"/>
                  <a:gd name="T2" fmla="*/ 123 w 123"/>
                  <a:gd name="T3" fmla="*/ 33 h 223"/>
                  <a:gd name="T4" fmla="*/ 123 w 123"/>
                  <a:gd name="T5" fmla="*/ 73 h 223"/>
                  <a:gd name="T6" fmla="*/ 72 w 123"/>
                  <a:gd name="T7" fmla="*/ 73 h 223"/>
                  <a:gd name="T8" fmla="*/ 72 w 123"/>
                  <a:gd name="T9" fmla="*/ 43 h 223"/>
                  <a:gd name="T10" fmla="*/ 51 w 123"/>
                  <a:gd name="T11" fmla="*/ 43 h 223"/>
                  <a:gd name="T12" fmla="*/ 51 w 123"/>
                  <a:gd name="T13" fmla="*/ 88 h 223"/>
                  <a:gd name="T14" fmla="*/ 88 w 123"/>
                  <a:gd name="T15" fmla="*/ 91 h 223"/>
                  <a:gd name="T16" fmla="*/ 123 w 123"/>
                  <a:gd name="T17" fmla="*/ 123 h 223"/>
                  <a:gd name="T18" fmla="*/ 123 w 123"/>
                  <a:gd name="T19" fmla="*/ 191 h 223"/>
                  <a:gd name="T20" fmla="*/ 90 w 123"/>
                  <a:gd name="T21" fmla="*/ 223 h 223"/>
                  <a:gd name="T22" fmla="*/ 33 w 123"/>
                  <a:gd name="T23" fmla="*/ 223 h 223"/>
                  <a:gd name="T24" fmla="*/ 0 w 123"/>
                  <a:gd name="T25" fmla="*/ 191 h 223"/>
                  <a:gd name="T26" fmla="*/ 0 w 123"/>
                  <a:gd name="T27" fmla="*/ 152 h 223"/>
                  <a:gd name="T28" fmla="*/ 51 w 123"/>
                  <a:gd name="T29" fmla="*/ 152 h 223"/>
                  <a:gd name="T30" fmla="*/ 51 w 123"/>
                  <a:gd name="T31" fmla="*/ 181 h 223"/>
                  <a:gd name="T32" fmla="*/ 72 w 123"/>
                  <a:gd name="T33" fmla="*/ 181 h 223"/>
                  <a:gd name="T34" fmla="*/ 72 w 123"/>
                  <a:gd name="T35" fmla="*/ 134 h 223"/>
                  <a:gd name="T36" fmla="*/ 36 w 123"/>
                  <a:gd name="T37" fmla="*/ 132 h 223"/>
                  <a:gd name="T38" fmla="*/ 0 w 123"/>
                  <a:gd name="T39" fmla="*/ 100 h 223"/>
                  <a:gd name="T40" fmla="*/ 0 w 123"/>
                  <a:gd name="T41" fmla="*/ 33 h 223"/>
                  <a:gd name="T42" fmla="*/ 34 w 123"/>
                  <a:gd name="T43" fmla="*/ 0 h 223"/>
                  <a:gd name="T44" fmla="*/ 87 w 123"/>
                  <a:gd name="T45" fmla="*/ 0 h 22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23" h="223">
                    <a:moveTo>
                      <a:pt x="87" y="0"/>
                    </a:moveTo>
                    <a:lnTo>
                      <a:pt x="123" y="33"/>
                    </a:lnTo>
                    <a:lnTo>
                      <a:pt x="123" y="73"/>
                    </a:lnTo>
                    <a:lnTo>
                      <a:pt x="72" y="73"/>
                    </a:lnTo>
                    <a:lnTo>
                      <a:pt x="72" y="43"/>
                    </a:lnTo>
                    <a:lnTo>
                      <a:pt x="51" y="43"/>
                    </a:lnTo>
                    <a:lnTo>
                      <a:pt x="51" y="88"/>
                    </a:lnTo>
                    <a:lnTo>
                      <a:pt x="88" y="91"/>
                    </a:lnTo>
                    <a:lnTo>
                      <a:pt x="123" y="123"/>
                    </a:lnTo>
                    <a:lnTo>
                      <a:pt x="123" y="191"/>
                    </a:lnTo>
                    <a:lnTo>
                      <a:pt x="90" y="223"/>
                    </a:lnTo>
                    <a:lnTo>
                      <a:pt x="33" y="223"/>
                    </a:lnTo>
                    <a:lnTo>
                      <a:pt x="0" y="191"/>
                    </a:lnTo>
                    <a:lnTo>
                      <a:pt x="0" y="152"/>
                    </a:lnTo>
                    <a:lnTo>
                      <a:pt x="51" y="152"/>
                    </a:lnTo>
                    <a:lnTo>
                      <a:pt x="51" y="181"/>
                    </a:lnTo>
                    <a:lnTo>
                      <a:pt x="72" y="181"/>
                    </a:lnTo>
                    <a:lnTo>
                      <a:pt x="72" y="134"/>
                    </a:lnTo>
                    <a:lnTo>
                      <a:pt x="36" y="132"/>
                    </a:lnTo>
                    <a:lnTo>
                      <a:pt x="0" y="100"/>
                    </a:lnTo>
                    <a:lnTo>
                      <a:pt x="0" y="33"/>
                    </a:lnTo>
                    <a:lnTo>
                      <a:pt x="34" y="0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5" name="Rectangle 44"/>
              <p:cNvSpPr>
                <a:spLocks noChangeArrowheads="1"/>
              </p:cNvSpPr>
              <p:nvPr/>
            </p:nvSpPr>
            <p:spPr bwMode="invGray">
              <a:xfrm>
                <a:off x="2713" y="2817"/>
                <a:ext cx="54" cy="4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6" name="Freeform 45"/>
              <p:cNvSpPr>
                <a:spLocks noEditPoints="1"/>
              </p:cNvSpPr>
              <p:nvPr/>
            </p:nvSpPr>
            <p:spPr bwMode="invGray">
              <a:xfrm>
                <a:off x="2787" y="2636"/>
                <a:ext cx="138" cy="223"/>
              </a:xfrm>
              <a:custGeom>
                <a:avLst/>
                <a:gdLst>
                  <a:gd name="T0" fmla="*/ 80 w 138"/>
                  <a:gd name="T1" fmla="*/ 140 h 223"/>
                  <a:gd name="T2" fmla="*/ 58 w 138"/>
                  <a:gd name="T3" fmla="*/ 140 h 223"/>
                  <a:gd name="T4" fmla="*/ 66 w 138"/>
                  <a:gd name="T5" fmla="*/ 48 h 223"/>
                  <a:gd name="T6" fmla="*/ 71 w 138"/>
                  <a:gd name="T7" fmla="*/ 48 h 223"/>
                  <a:gd name="T8" fmla="*/ 80 w 138"/>
                  <a:gd name="T9" fmla="*/ 140 h 223"/>
                  <a:gd name="T10" fmla="*/ 105 w 138"/>
                  <a:gd name="T11" fmla="*/ 0 h 223"/>
                  <a:gd name="T12" fmla="*/ 31 w 138"/>
                  <a:gd name="T13" fmla="*/ 0 h 223"/>
                  <a:gd name="T14" fmla="*/ 0 w 138"/>
                  <a:gd name="T15" fmla="*/ 223 h 223"/>
                  <a:gd name="T16" fmla="*/ 49 w 138"/>
                  <a:gd name="T17" fmla="*/ 223 h 223"/>
                  <a:gd name="T18" fmla="*/ 54 w 138"/>
                  <a:gd name="T19" fmla="*/ 182 h 223"/>
                  <a:gd name="T20" fmla="*/ 84 w 138"/>
                  <a:gd name="T21" fmla="*/ 182 h 223"/>
                  <a:gd name="T22" fmla="*/ 88 w 138"/>
                  <a:gd name="T23" fmla="*/ 223 h 223"/>
                  <a:gd name="T24" fmla="*/ 138 w 138"/>
                  <a:gd name="T25" fmla="*/ 223 h 223"/>
                  <a:gd name="T26" fmla="*/ 105 w 138"/>
                  <a:gd name="T27" fmla="*/ 0 h 22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38" h="223">
                    <a:moveTo>
                      <a:pt x="80" y="140"/>
                    </a:moveTo>
                    <a:lnTo>
                      <a:pt x="58" y="140"/>
                    </a:lnTo>
                    <a:lnTo>
                      <a:pt x="66" y="48"/>
                    </a:lnTo>
                    <a:lnTo>
                      <a:pt x="71" y="48"/>
                    </a:lnTo>
                    <a:lnTo>
                      <a:pt x="80" y="140"/>
                    </a:lnTo>
                    <a:close/>
                    <a:moveTo>
                      <a:pt x="105" y="0"/>
                    </a:moveTo>
                    <a:lnTo>
                      <a:pt x="31" y="0"/>
                    </a:lnTo>
                    <a:lnTo>
                      <a:pt x="0" y="223"/>
                    </a:lnTo>
                    <a:lnTo>
                      <a:pt x="49" y="223"/>
                    </a:lnTo>
                    <a:lnTo>
                      <a:pt x="54" y="182"/>
                    </a:lnTo>
                    <a:lnTo>
                      <a:pt x="84" y="182"/>
                    </a:lnTo>
                    <a:lnTo>
                      <a:pt x="88" y="223"/>
                    </a:lnTo>
                    <a:lnTo>
                      <a:pt x="138" y="22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7" name="Freeform 46"/>
              <p:cNvSpPr>
                <a:spLocks noEditPoints="1"/>
              </p:cNvSpPr>
              <p:nvPr/>
            </p:nvSpPr>
            <p:spPr bwMode="invGray">
              <a:xfrm>
                <a:off x="2946" y="2636"/>
                <a:ext cx="122" cy="223"/>
              </a:xfrm>
              <a:custGeom>
                <a:avLst/>
                <a:gdLst>
                  <a:gd name="T0" fmla="*/ 72 w 122"/>
                  <a:gd name="T1" fmla="*/ 43 h 223"/>
                  <a:gd name="T2" fmla="*/ 72 w 122"/>
                  <a:gd name="T3" fmla="*/ 93 h 223"/>
                  <a:gd name="T4" fmla="*/ 51 w 122"/>
                  <a:gd name="T5" fmla="*/ 93 h 223"/>
                  <a:gd name="T6" fmla="*/ 51 w 122"/>
                  <a:gd name="T7" fmla="*/ 43 h 223"/>
                  <a:gd name="T8" fmla="*/ 72 w 122"/>
                  <a:gd name="T9" fmla="*/ 43 h 223"/>
                  <a:gd name="T10" fmla="*/ 122 w 122"/>
                  <a:gd name="T11" fmla="*/ 33 h 223"/>
                  <a:gd name="T12" fmla="*/ 87 w 122"/>
                  <a:gd name="T13" fmla="*/ 0 h 223"/>
                  <a:gd name="T14" fmla="*/ 0 w 122"/>
                  <a:gd name="T15" fmla="*/ 0 h 223"/>
                  <a:gd name="T16" fmla="*/ 0 w 122"/>
                  <a:gd name="T17" fmla="*/ 223 h 223"/>
                  <a:gd name="T18" fmla="*/ 51 w 122"/>
                  <a:gd name="T19" fmla="*/ 223 h 223"/>
                  <a:gd name="T20" fmla="*/ 51 w 122"/>
                  <a:gd name="T21" fmla="*/ 134 h 223"/>
                  <a:gd name="T22" fmla="*/ 72 w 122"/>
                  <a:gd name="T23" fmla="*/ 134 h 223"/>
                  <a:gd name="T24" fmla="*/ 72 w 122"/>
                  <a:gd name="T25" fmla="*/ 223 h 223"/>
                  <a:gd name="T26" fmla="*/ 122 w 122"/>
                  <a:gd name="T27" fmla="*/ 223 h 223"/>
                  <a:gd name="T28" fmla="*/ 122 w 122"/>
                  <a:gd name="T29" fmla="*/ 134 h 223"/>
                  <a:gd name="T30" fmla="*/ 96 w 122"/>
                  <a:gd name="T31" fmla="*/ 113 h 223"/>
                  <a:gd name="T32" fmla="*/ 122 w 122"/>
                  <a:gd name="T33" fmla="*/ 91 h 223"/>
                  <a:gd name="T34" fmla="*/ 122 w 122"/>
                  <a:gd name="T35" fmla="*/ 33 h 22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22" h="223">
                    <a:moveTo>
                      <a:pt x="72" y="43"/>
                    </a:moveTo>
                    <a:lnTo>
                      <a:pt x="72" y="93"/>
                    </a:lnTo>
                    <a:lnTo>
                      <a:pt x="51" y="93"/>
                    </a:lnTo>
                    <a:lnTo>
                      <a:pt x="51" y="43"/>
                    </a:lnTo>
                    <a:lnTo>
                      <a:pt x="72" y="43"/>
                    </a:lnTo>
                    <a:close/>
                    <a:moveTo>
                      <a:pt x="122" y="33"/>
                    </a:moveTo>
                    <a:lnTo>
                      <a:pt x="87" y="0"/>
                    </a:lnTo>
                    <a:lnTo>
                      <a:pt x="0" y="0"/>
                    </a:lnTo>
                    <a:lnTo>
                      <a:pt x="0" y="223"/>
                    </a:lnTo>
                    <a:lnTo>
                      <a:pt x="51" y="223"/>
                    </a:lnTo>
                    <a:lnTo>
                      <a:pt x="51" y="134"/>
                    </a:lnTo>
                    <a:lnTo>
                      <a:pt x="72" y="134"/>
                    </a:lnTo>
                    <a:lnTo>
                      <a:pt x="72" y="223"/>
                    </a:lnTo>
                    <a:lnTo>
                      <a:pt x="122" y="223"/>
                    </a:lnTo>
                    <a:lnTo>
                      <a:pt x="122" y="134"/>
                    </a:lnTo>
                    <a:lnTo>
                      <a:pt x="96" y="113"/>
                    </a:lnTo>
                    <a:lnTo>
                      <a:pt x="122" y="91"/>
                    </a:lnTo>
                    <a:lnTo>
                      <a:pt x="122" y="3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8" name="Freeform 47"/>
              <p:cNvSpPr>
                <a:spLocks/>
              </p:cNvSpPr>
              <p:nvPr/>
            </p:nvSpPr>
            <p:spPr bwMode="invGray">
              <a:xfrm>
                <a:off x="3094" y="2636"/>
                <a:ext cx="159" cy="223"/>
              </a:xfrm>
              <a:custGeom>
                <a:avLst/>
                <a:gdLst>
                  <a:gd name="T0" fmla="*/ 159 w 159"/>
                  <a:gd name="T1" fmla="*/ 223 h 223"/>
                  <a:gd name="T2" fmla="*/ 112 w 159"/>
                  <a:gd name="T3" fmla="*/ 223 h 223"/>
                  <a:gd name="T4" fmla="*/ 112 w 159"/>
                  <a:gd name="T5" fmla="*/ 82 h 223"/>
                  <a:gd name="T6" fmla="*/ 110 w 159"/>
                  <a:gd name="T7" fmla="*/ 82 h 223"/>
                  <a:gd name="T8" fmla="*/ 89 w 159"/>
                  <a:gd name="T9" fmla="*/ 223 h 223"/>
                  <a:gd name="T10" fmla="*/ 70 w 159"/>
                  <a:gd name="T11" fmla="*/ 223 h 223"/>
                  <a:gd name="T12" fmla="*/ 48 w 159"/>
                  <a:gd name="T13" fmla="*/ 82 h 223"/>
                  <a:gd name="T14" fmla="*/ 46 w 159"/>
                  <a:gd name="T15" fmla="*/ 82 h 223"/>
                  <a:gd name="T16" fmla="*/ 46 w 159"/>
                  <a:gd name="T17" fmla="*/ 223 h 223"/>
                  <a:gd name="T18" fmla="*/ 0 w 159"/>
                  <a:gd name="T19" fmla="*/ 223 h 223"/>
                  <a:gd name="T20" fmla="*/ 0 w 159"/>
                  <a:gd name="T21" fmla="*/ 0 h 223"/>
                  <a:gd name="T22" fmla="*/ 60 w 159"/>
                  <a:gd name="T23" fmla="*/ 0 h 223"/>
                  <a:gd name="T24" fmla="*/ 78 w 159"/>
                  <a:gd name="T25" fmla="*/ 108 h 223"/>
                  <a:gd name="T26" fmla="*/ 82 w 159"/>
                  <a:gd name="T27" fmla="*/ 108 h 223"/>
                  <a:gd name="T28" fmla="*/ 99 w 159"/>
                  <a:gd name="T29" fmla="*/ 0 h 223"/>
                  <a:gd name="T30" fmla="*/ 159 w 159"/>
                  <a:gd name="T31" fmla="*/ 0 h 223"/>
                  <a:gd name="T32" fmla="*/ 159 w 159"/>
                  <a:gd name="T33" fmla="*/ 223 h 22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59" h="223">
                    <a:moveTo>
                      <a:pt x="159" y="223"/>
                    </a:moveTo>
                    <a:lnTo>
                      <a:pt x="112" y="223"/>
                    </a:lnTo>
                    <a:lnTo>
                      <a:pt x="112" y="82"/>
                    </a:lnTo>
                    <a:lnTo>
                      <a:pt x="110" y="82"/>
                    </a:lnTo>
                    <a:lnTo>
                      <a:pt x="89" y="223"/>
                    </a:lnTo>
                    <a:lnTo>
                      <a:pt x="70" y="223"/>
                    </a:lnTo>
                    <a:lnTo>
                      <a:pt x="48" y="82"/>
                    </a:lnTo>
                    <a:lnTo>
                      <a:pt x="46" y="82"/>
                    </a:lnTo>
                    <a:lnTo>
                      <a:pt x="46" y="223"/>
                    </a:lnTo>
                    <a:lnTo>
                      <a:pt x="0" y="223"/>
                    </a:lnTo>
                    <a:lnTo>
                      <a:pt x="0" y="0"/>
                    </a:lnTo>
                    <a:lnTo>
                      <a:pt x="60" y="0"/>
                    </a:lnTo>
                    <a:lnTo>
                      <a:pt x="78" y="108"/>
                    </a:lnTo>
                    <a:lnTo>
                      <a:pt x="82" y="108"/>
                    </a:lnTo>
                    <a:lnTo>
                      <a:pt x="99" y="0"/>
                    </a:lnTo>
                    <a:lnTo>
                      <a:pt x="159" y="0"/>
                    </a:lnTo>
                    <a:lnTo>
                      <a:pt x="159" y="22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9" name="Freeform 48"/>
              <p:cNvSpPr>
                <a:spLocks/>
              </p:cNvSpPr>
              <p:nvPr/>
            </p:nvSpPr>
            <p:spPr bwMode="invGray">
              <a:xfrm>
                <a:off x="3274" y="2636"/>
                <a:ext cx="139" cy="223"/>
              </a:xfrm>
              <a:custGeom>
                <a:avLst/>
                <a:gdLst>
                  <a:gd name="T0" fmla="*/ 95 w 139"/>
                  <a:gd name="T1" fmla="*/ 130 h 223"/>
                  <a:gd name="T2" fmla="*/ 95 w 139"/>
                  <a:gd name="T3" fmla="*/ 223 h 223"/>
                  <a:gd name="T4" fmla="*/ 44 w 139"/>
                  <a:gd name="T5" fmla="*/ 223 h 223"/>
                  <a:gd name="T6" fmla="*/ 44 w 139"/>
                  <a:gd name="T7" fmla="*/ 130 h 223"/>
                  <a:gd name="T8" fmla="*/ 0 w 139"/>
                  <a:gd name="T9" fmla="*/ 0 h 223"/>
                  <a:gd name="T10" fmla="*/ 51 w 139"/>
                  <a:gd name="T11" fmla="*/ 0 h 223"/>
                  <a:gd name="T12" fmla="*/ 69 w 139"/>
                  <a:gd name="T13" fmla="*/ 81 h 223"/>
                  <a:gd name="T14" fmla="*/ 70 w 139"/>
                  <a:gd name="T15" fmla="*/ 81 h 223"/>
                  <a:gd name="T16" fmla="*/ 88 w 139"/>
                  <a:gd name="T17" fmla="*/ 0 h 223"/>
                  <a:gd name="T18" fmla="*/ 139 w 139"/>
                  <a:gd name="T19" fmla="*/ 0 h 223"/>
                  <a:gd name="T20" fmla="*/ 95 w 139"/>
                  <a:gd name="T21" fmla="*/ 130 h 22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39" h="223">
                    <a:moveTo>
                      <a:pt x="95" y="130"/>
                    </a:moveTo>
                    <a:lnTo>
                      <a:pt x="95" y="223"/>
                    </a:lnTo>
                    <a:lnTo>
                      <a:pt x="44" y="223"/>
                    </a:lnTo>
                    <a:lnTo>
                      <a:pt x="44" y="130"/>
                    </a:lnTo>
                    <a:lnTo>
                      <a:pt x="0" y="0"/>
                    </a:lnTo>
                    <a:lnTo>
                      <a:pt x="51" y="0"/>
                    </a:lnTo>
                    <a:lnTo>
                      <a:pt x="69" y="81"/>
                    </a:lnTo>
                    <a:lnTo>
                      <a:pt x="70" y="81"/>
                    </a:lnTo>
                    <a:lnTo>
                      <a:pt x="88" y="0"/>
                    </a:lnTo>
                    <a:lnTo>
                      <a:pt x="139" y="0"/>
                    </a:lnTo>
                    <a:lnTo>
                      <a:pt x="95" y="13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0" name="Freeform 49"/>
              <p:cNvSpPr>
                <a:spLocks/>
              </p:cNvSpPr>
              <p:nvPr/>
            </p:nvSpPr>
            <p:spPr bwMode="invGray">
              <a:xfrm>
                <a:off x="2371" y="1344"/>
                <a:ext cx="1022" cy="971"/>
              </a:xfrm>
              <a:custGeom>
                <a:avLst/>
                <a:gdLst>
                  <a:gd name="T0" fmla="*/ 827 w 1022"/>
                  <a:gd name="T1" fmla="*/ 971 h 971"/>
                  <a:gd name="T2" fmla="*/ 511 w 1022"/>
                  <a:gd name="T3" fmla="*/ 741 h 971"/>
                  <a:gd name="T4" fmla="*/ 196 w 1022"/>
                  <a:gd name="T5" fmla="*/ 971 h 971"/>
                  <a:gd name="T6" fmla="*/ 316 w 1022"/>
                  <a:gd name="T7" fmla="*/ 600 h 971"/>
                  <a:gd name="T8" fmla="*/ 0 w 1022"/>
                  <a:gd name="T9" fmla="*/ 371 h 971"/>
                  <a:gd name="T10" fmla="*/ 391 w 1022"/>
                  <a:gd name="T11" fmla="*/ 371 h 971"/>
                  <a:gd name="T12" fmla="*/ 511 w 1022"/>
                  <a:gd name="T13" fmla="*/ 0 h 971"/>
                  <a:gd name="T14" fmla="*/ 632 w 1022"/>
                  <a:gd name="T15" fmla="*/ 371 h 971"/>
                  <a:gd name="T16" fmla="*/ 1022 w 1022"/>
                  <a:gd name="T17" fmla="*/ 371 h 971"/>
                  <a:gd name="T18" fmla="*/ 706 w 1022"/>
                  <a:gd name="T19" fmla="*/ 600 h 971"/>
                  <a:gd name="T20" fmla="*/ 827 w 1022"/>
                  <a:gd name="T21" fmla="*/ 971 h 971"/>
                  <a:gd name="T22" fmla="*/ 827 w 1022"/>
                  <a:gd name="T23" fmla="*/ 971 h 97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022" h="971">
                    <a:moveTo>
                      <a:pt x="827" y="971"/>
                    </a:moveTo>
                    <a:lnTo>
                      <a:pt x="511" y="741"/>
                    </a:lnTo>
                    <a:lnTo>
                      <a:pt x="196" y="971"/>
                    </a:lnTo>
                    <a:lnTo>
                      <a:pt x="316" y="600"/>
                    </a:lnTo>
                    <a:lnTo>
                      <a:pt x="0" y="371"/>
                    </a:lnTo>
                    <a:lnTo>
                      <a:pt x="391" y="371"/>
                    </a:lnTo>
                    <a:lnTo>
                      <a:pt x="511" y="0"/>
                    </a:lnTo>
                    <a:lnTo>
                      <a:pt x="632" y="371"/>
                    </a:lnTo>
                    <a:lnTo>
                      <a:pt x="1022" y="371"/>
                    </a:lnTo>
                    <a:lnTo>
                      <a:pt x="706" y="600"/>
                    </a:lnTo>
                    <a:lnTo>
                      <a:pt x="827" y="971"/>
                    </a:lnTo>
                    <a:close/>
                  </a:path>
                </a:pathLst>
              </a:custGeom>
              <a:solidFill>
                <a:srgbClr val="FFC4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1" name="Freeform 50"/>
              <p:cNvSpPr>
                <a:spLocks/>
              </p:cNvSpPr>
              <p:nvPr/>
            </p:nvSpPr>
            <p:spPr bwMode="invGray">
              <a:xfrm>
                <a:off x="2486" y="1463"/>
                <a:ext cx="793" cy="755"/>
              </a:xfrm>
              <a:custGeom>
                <a:avLst/>
                <a:gdLst>
                  <a:gd name="T0" fmla="*/ 641 w 793"/>
                  <a:gd name="T1" fmla="*/ 755 h 755"/>
                  <a:gd name="T2" fmla="*/ 396 w 793"/>
                  <a:gd name="T3" fmla="*/ 577 h 755"/>
                  <a:gd name="T4" fmla="*/ 151 w 793"/>
                  <a:gd name="T5" fmla="*/ 755 h 755"/>
                  <a:gd name="T6" fmla="*/ 245 w 793"/>
                  <a:gd name="T7" fmla="*/ 467 h 755"/>
                  <a:gd name="T8" fmla="*/ 0 w 793"/>
                  <a:gd name="T9" fmla="*/ 288 h 755"/>
                  <a:gd name="T10" fmla="*/ 303 w 793"/>
                  <a:gd name="T11" fmla="*/ 288 h 755"/>
                  <a:gd name="T12" fmla="*/ 396 w 793"/>
                  <a:gd name="T13" fmla="*/ 0 h 755"/>
                  <a:gd name="T14" fmla="*/ 490 w 793"/>
                  <a:gd name="T15" fmla="*/ 288 h 755"/>
                  <a:gd name="T16" fmla="*/ 793 w 793"/>
                  <a:gd name="T17" fmla="*/ 288 h 755"/>
                  <a:gd name="T18" fmla="*/ 548 w 793"/>
                  <a:gd name="T19" fmla="*/ 467 h 755"/>
                  <a:gd name="T20" fmla="*/ 641 w 793"/>
                  <a:gd name="T21" fmla="*/ 755 h 755"/>
                  <a:gd name="T22" fmla="*/ 641 w 793"/>
                  <a:gd name="T23" fmla="*/ 755 h 75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93" h="755">
                    <a:moveTo>
                      <a:pt x="641" y="755"/>
                    </a:moveTo>
                    <a:lnTo>
                      <a:pt x="396" y="577"/>
                    </a:lnTo>
                    <a:lnTo>
                      <a:pt x="151" y="755"/>
                    </a:lnTo>
                    <a:lnTo>
                      <a:pt x="245" y="467"/>
                    </a:lnTo>
                    <a:lnTo>
                      <a:pt x="0" y="288"/>
                    </a:lnTo>
                    <a:lnTo>
                      <a:pt x="303" y="288"/>
                    </a:lnTo>
                    <a:lnTo>
                      <a:pt x="396" y="0"/>
                    </a:lnTo>
                    <a:lnTo>
                      <a:pt x="490" y="288"/>
                    </a:lnTo>
                    <a:lnTo>
                      <a:pt x="793" y="288"/>
                    </a:lnTo>
                    <a:lnTo>
                      <a:pt x="548" y="467"/>
                    </a:lnTo>
                    <a:lnTo>
                      <a:pt x="641" y="755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2" name="Freeform 51"/>
              <p:cNvSpPr>
                <a:spLocks/>
              </p:cNvSpPr>
              <p:nvPr/>
            </p:nvSpPr>
            <p:spPr bwMode="invGray">
              <a:xfrm>
                <a:off x="2595" y="1579"/>
                <a:ext cx="574" cy="545"/>
              </a:xfrm>
              <a:custGeom>
                <a:avLst/>
                <a:gdLst>
                  <a:gd name="T0" fmla="*/ 287 w 574"/>
                  <a:gd name="T1" fmla="*/ 0 h 545"/>
                  <a:gd name="T2" fmla="*/ 355 w 574"/>
                  <a:gd name="T3" fmla="*/ 208 h 545"/>
                  <a:gd name="T4" fmla="*/ 574 w 574"/>
                  <a:gd name="T5" fmla="*/ 208 h 545"/>
                  <a:gd name="T6" fmla="*/ 396 w 574"/>
                  <a:gd name="T7" fmla="*/ 337 h 545"/>
                  <a:gd name="T8" fmla="*/ 464 w 574"/>
                  <a:gd name="T9" fmla="*/ 545 h 545"/>
                  <a:gd name="T10" fmla="*/ 287 w 574"/>
                  <a:gd name="T11" fmla="*/ 416 h 545"/>
                  <a:gd name="T12" fmla="*/ 110 w 574"/>
                  <a:gd name="T13" fmla="*/ 545 h 545"/>
                  <a:gd name="T14" fmla="*/ 178 w 574"/>
                  <a:gd name="T15" fmla="*/ 337 h 545"/>
                  <a:gd name="T16" fmla="*/ 0 w 574"/>
                  <a:gd name="T17" fmla="*/ 208 h 545"/>
                  <a:gd name="T18" fmla="*/ 219 w 574"/>
                  <a:gd name="T19" fmla="*/ 208 h 545"/>
                  <a:gd name="T20" fmla="*/ 287 w 574"/>
                  <a:gd name="T21" fmla="*/ 0 h 54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74" h="545">
                    <a:moveTo>
                      <a:pt x="287" y="0"/>
                    </a:moveTo>
                    <a:lnTo>
                      <a:pt x="355" y="208"/>
                    </a:lnTo>
                    <a:lnTo>
                      <a:pt x="574" y="208"/>
                    </a:lnTo>
                    <a:lnTo>
                      <a:pt x="396" y="337"/>
                    </a:lnTo>
                    <a:lnTo>
                      <a:pt x="464" y="545"/>
                    </a:lnTo>
                    <a:lnTo>
                      <a:pt x="287" y="416"/>
                    </a:lnTo>
                    <a:lnTo>
                      <a:pt x="110" y="545"/>
                    </a:lnTo>
                    <a:lnTo>
                      <a:pt x="178" y="337"/>
                    </a:lnTo>
                    <a:lnTo>
                      <a:pt x="0" y="208"/>
                    </a:lnTo>
                    <a:lnTo>
                      <a:pt x="219" y="208"/>
                    </a:lnTo>
                    <a:lnTo>
                      <a:pt x="28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dobe Garamond Pro" panose="02020502060506020403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4" name="Group 3"/>
          <p:cNvGrpSpPr/>
          <p:nvPr userDrawn="1"/>
        </p:nvGrpSpPr>
        <p:grpSpPr>
          <a:xfrm>
            <a:off x="7662672" y="6108192"/>
            <a:ext cx="1408176" cy="734917"/>
            <a:chOff x="7662672" y="6108192"/>
            <a:chExt cx="1408176" cy="734917"/>
          </a:xfrm>
        </p:grpSpPr>
        <p:sp>
          <p:nvSpPr>
            <p:cNvPr id="60" name="Round Same Side Corner Rectangle 59"/>
            <p:cNvSpPr/>
            <p:nvPr userDrawn="1"/>
          </p:nvSpPr>
          <p:spPr>
            <a:xfrm>
              <a:off x="7662672" y="6135624"/>
              <a:ext cx="1408176" cy="706828"/>
            </a:xfrm>
            <a:prstGeom prst="round2SameRect">
              <a:avLst>
                <a:gd name="adj1" fmla="val 9581"/>
                <a:gd name="adj2" fmla="val 0"/>
              </a:avLst>
            </a:prstGeom>
            <a:gradFill>
              <a:gsLst>
                <a:gs pos="59000">
                  <a:sysClr val="window" lastClr="FFFFFF">
                    <a:alpha val="20000"/>
                    <a:lumMod val="60000"/>
                  </a:sysClr>
                </a:gs>
                <a:gs pos="67000">
                  <a:sysClr val="window" lastClr="FFFFFF">
                    <a:alpha val="20000"/>
                  </a:sysClr>
                </a:gs>
                <a:gs pos="100000">
                  <a:sysClr val="window" lastClr="FFFFFF">
                    <a:alpha val="20000"/>
                    <a:lumMod val="20000"/>
                  </a:sysClr>
                </a:gs>
                <a:gs pos="23000">
                  <a:sysClr val="windowText" lastClr="000000">
                    <a:lumMod val="52000"/>
                    <a:lumOff val="48000"/>
                    <a:alpha val="20000"/>
                  </a:sysClr>
                </a:gs>
                <a:gs pos="9000">
                  <a:sysClr val="windowText" lastClr="000000">
                    <a:alpha val="20000"/>
                    <a:lumMod val="0"/>
                    <a:lumOff val="100000"/>
                  </a:sysClr>
                </a:gs>
                <a:gs pos="35000">
                  <a:sysClr val="windowText" lastClr="000000">
                    <a:lumMod val="95000"/>
                    <a:lumOff val="5000"/>
                    <a:alpha val="20000"/>
                  </a:sysClr>
                </a:gs>
                <a:gs pos="43000">
                  <a:sysClr val="window" lastClr="FFFFFF">
                    <a:alpha val="20000"/>
                    <a:lumMod val="100000"/>
                  </a:sysClr>
                </a:gs>
              </a:gsLst>
              <a:lin ang="3300000" scaled="0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1" name="Round Same Side Corner Rectangle 70"/>
            <p:cNvSpPr/>
            <p:nvPr userDrawn="1"/>
          </p:nvSpPr>
          <p:spPr>
            <a:xfrm>
              <a:off x="7666210" y="6108192"/>
              <a:ext cx="1399032" cy="731520"/>
            </a:xfrm>
            <a:prstGeom prst="round2SameRect">
              <a:avLst>
                <a:gd name="adj1" fmla="val 9581"/>
                <a:gd name="adj2" fmla="val 0"/>
              </a:avLst>
            </a:prstGeom>
            <a:solidFill>
              <a:srgbClr val="C0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2" name="Round Same Side Corner Rectangle 71"/>
            <p:cNvSpPr/>
            <p:nvPr userDrawn="1"/>
          </p:nvSpPr>
          <p:spPr>
            <a:xfrm>
              <a:off x="7662672" y="6136281"/>
              <a:ext cx="1408176" cy="706828"/>
            </a:xfrm>
            <a:prstGeom prst="round2SameRect">
              <a:avLst>
                <a:gd name="adj1" fmla="val 9581"/>
                <a:gd name="adj2" fmla="val 0"/>
              </a:avLst>
            </a:prstGeom>
            <a:gradFill>
              <a:gsLst>
                <a:gs pos="0">
                  <a:sysClr val="windowText" lastClr="000000">
                    <a:lumMod val="52000"/>
                    <a:lumOff val="48000"/>
                    <a:alpha val="17000"/>
                  </a:sysClr>
                </a:gs>
                <a:gs pos="68000">
                  <a:sysClr val="windowText" lastClr="000000">
                    <a:lumMod val="95000"/>
                    <a:lumOff val="5000"/>
                    <a:alpha val="20000"/>
                  </a:sysClr>
                </a:gs>
                <a:gs pos="34000">
                  <a:sysClr val="windowText" lastClr="000000">
                    <a:lumMod val="85000"/>
                    <a:lumOff val="15000"/>
                    <a:alpha val="20000"/>
                  </a:sysClr>
                </a:gs>
              </a:gsLst>
              <a:lin ang="3600000" scaled="0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1" name="Round Same Side Corner Rectangle 60"/>
            <p:cNvSpPr/>
            <p:nvPr userDrawn="1"/>
          </p:nvSpPr>
          <p:spPr>
            <a:xfrm>
              <a:off x="7662672" y="6135624"/>
              <a:ext cx="1408176" cy="706828"/>
            </a:xfrm>
            <a:prstGeom prst="round2SameRect">
              <a:avLst>
                <a:gd name="adj1" fmla="val 9581"/>
                <a:gd name="adj2" fmla="val 0"/>
              </a:avLst>
            </a:prstGeom>
            <a:gradFill>
              <a:gsLst>
                <a:gs pos="73000">
                  <a:sysClr val="window" lastClr="FFFFFF">
                    <a:lumMod val="75000"/>
                  </a:sysClr>
                </a:gs>
                <a:gs pos="91000">
                  <a:srgbClr val="7F7F7F"/>
                </a:gs>
                <a:gs pos="0">
                  <a:sysClr val="window" lastClr="FFFFFF">
                    <a:lumMod val="85000"/>
                  </a:sysClr>
                </a:gs>
                <a:gs pos="13000">
                  <a:sysClr val="window" lastClr="FFFFFF">
                    <a:lumMod val="95000"/>
                  </a:sysClr>
                </a:gs>
                <a:gs pos="34000">
                  <a:sysClr val="window" lastClr="FFFFFF">
                    <a:lumMod val="75000"/>
                  </a:sysClr>
                </a:gs>
                <a:gs pos="100000">
                  <a:sysClr val="windowText" lastClr="000000">
                    <a:lumMod val="50000"/>
                    <a:lumOff val="50000"/>
                  </a:sysClr>
                </a:gs>
                <a:gs pos="48000">
                  <a:sysClr val="window" lastClr="FFFFFF">
                    <a:lumMod val="95000"/>
                  </a:sysClr>
                </a:gs>
              </a:gsLst>
              <a:lin ang="4200000" scaled="0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grpSp>
          <p:nvGrpSpPr>
            <p:cNvPr id="74" name="AMC"/>
            <p:cNvGrpSpPr>
              <a:grpSpLocks noChangeAspect="1"/>
            </p:cNvGrpSpPr>
            <p:nvPr userDrawn="1"/>
          </p:nvGrpSpPr>
          <p:grpSpPr bwMode="auto">
            <a:xfrm>
              <a:off x="7857433" y="6251059"/>
              <a:ext cx="398631" cy="467776"/>
              <a:chOff x="3311" y="1094"/>
              <a:chExt cx="1816" cy="2131"/>
            </a:xfrm>
          </p:grpSpPr>
          <p:sp>
            <p:nvSpPr>
              <p:cNvPr id="75" name="WHITE bkgrnd"/>
              <p:cNvSpPr>
                <a:spLocks/>
              </p:cNvSpPr>
              <p:nvPr/>
            </p:nvSpPr>
            <p:spPr bwMode="auto">
              <a:xfrm>
                <a:off x="3333" y="1116"/>
                <a:ext cx="1772" cy="2086"/>
              </a:xfrm>
              <a:custGeom>
                <a:avLst/>
                <a:gdLst>
                  <a:gd name="T0" fmla="*/ 1477 w 2954"/>
                  <a:gd name="T1" fmla="*/ 0 h 3479"/>
                  <a:gd name="T2" fmla="*/ 2954 w 2954"/>
                  <a:gd name="T3" fmla="*/ 356 h 3479"/>
                  <a:gd name="T4" fmla="*/ 2954 w 2954"/>
                  <a:gd name="T5" fmla="*/ 1377 h 3479"/>
                  <a:gd name="T6" fmla="*/ 1477 w 2954"/>
                  <a:gd name="T7" fmla="*/ 3479 h 3479"/>
                  <a:gd name="T8" fmla="*/ 0 w 2954"/>
                  <a:gd name="T9" fmla="*/ 1377 h 3479"/>
                  <a:gd name="T10" fmla="*/ 0 w 2954"/>
                  <a:gd name="T11" fmla="*/ 356 h 3479"/>
                  <a:gd name="T12" fmla="*/ 1477 w 2954"/>
                  <a:gd name="T13" fmla="*/ 0 h 3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54" h="3479">
                    <a:moveTo>
                      <a:pt x="1477" y="0"/>
                    </a:moveTo>
                    <a:cubicBezTo>
                      <a:pt x="2003" y="0"/>
                      <a:pt x="2609" y="127"/>
                      <a:pt x="2954" y="356"/>
                    </a:cubicBezTo>
                    <a:cubicBezTo>
                      <a:pt x="2954" y="1377"/>
                      <a:pt x="2954" y="1377"/>
                      <a:pt x="2954" y="1377"/>
                    </a:cubicBezTo>
                    <a:cubicBezTo>
                      <a:pt x="2954" y="2275"/>
                      <a:pt x="2402" y="3111"/>
                      <a:pt x="1477" y="3479"/>
                    </a:cubicBezTo>
                    <a:cubicBezTo>
                      <a:pt x="552" y="3111"/>
                      <a:pt x="0" y="2275"/>
                      <a:pt x="0" y="1377"/>
                    </a:cubicBezTo>
                    <a:cubicBezTo>
                      <a:pt x="0" y="356"/>
                      <a:pt x="0" y="356"/>
                      <a:pt x="0" y="356"/>
                    </a:cubicBezTo>
                    <a:cubicBezTo>
                      <a:pt x="345" y="127"/>
                      <a:pt x="951" y="0"/>
                      <a:pt x="147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prstClr val="black"/>
                  </a:solidFill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76" name="BLACK outline"/>
              <p:cNvSpPr>
                <a:spLocks noEditPoints="1"/>
              </p:cNvSpPr>
              <p:nvPr/>
            </p:nvSpPr>
            <p:spPr bwMode="auto">
              <a:xfrm>
                <a:off x="3311" y="1094"/>
                <a:ext cx="1816" cy="2131"/>
              </a:xfrm>
              <a:custGeom>
                <a:avLst/>
                <a:gdLst>
                  <a:gd name="T0" fmla="*/ 3010 w 3026"/>
                  <a:gd name="T1" fmla="*/ 362 h 3554"/>
                  <a:gd name="T2" fmla="*/ 2328 w 3026"/>
                  <a:gd name="T3" fmla="*/ 93 h 3554"/>
                  <a:gd name="T4" fmla="*/ 1513 w 3026"/>
                  <a:gd name="T5" fmla="*/ 0 h 3554"/>
                  <a:gd name="T6" fmla="*/ 698 w 3026"/>
                  <a:gd name="T7" fmla="*/ 93 h 3554"/>
                  <a:gd name="T8" fmla="*/ 16 w 3026"/>
                  <a:gd name="T9" fmla="*/ 362 h 3554"/>
                  <a:gd name="T10" fmla="*/ 0 w 3026"/>
                  <a:gd name="T11" fmla="*/ 373 h 3554"/>
                  <a:gd name="T12" fmla="*/ 0 w 3026"/>
                  <a:gd name="T13" fmla="*/ 1413 h 3554"/>
                  <a:gd name="T14" fmla="*/ 398 w 3026"/>
                  <a:gd name="T15" fmla="*/ 2683 h 3554"/>
                  <a:gd name="T16" fmla="*/ 1500 w 3026"/>
                  <a:gd name="T17" fmla="*/ 3548 h 3554"/>
                  <a:gd name="T18" fmla="*/ 1513 w 3026"/>
                  <a:gd name="T19" fmla="*/ 3554 h 3554"/>
                  <a:gd name="T20" fmla="*/ 1526 w 3026"/>
                  <a:gd name="T21" fmla="*/ 3548 h 3554"/>
                  <a:gd name="T22" fmla="*/ 2628 w 3026"/>
                  <a:gd name="T23" fmla="*/ 2683 h 3554"/>
                  <a:gd name="T24" fmla="*/ 3026 w 3026"/>
                  <a:gd name="T25" fmla="*/ 1413 h 3554"/>
                  <a:gd name="T26" fmla="*/ 3026 w 3026"/>
                  <a:gd name="T27" fmla="*/ 373 h 3554"/>
                  <a:gd name="T28" fmla="*/ 3010 w 3026"/>
                  <a:gd name="T29" fmla="*/ 362 h 3554"/>
                  <a:gd name="T30" fmla="*/ 2954 w 3026"/>
                  <a:gd name="T31" fmla="*/ 1413 h 3554"/>
                  <a:gd name="T32" fmla="*/ 1513 w 3026"/>
                  <a:gd name="T33" fmla="*/ 3476 h 3554"/>
                  <a:gd name="T34" fmla="*/ 72 w 3026"/>
                  <a:gd name="T35" fmla="*/ 1413 h 3554"/>
                  <a:gd name="T36" fmla="*/ 72 w 3026"/>
                  <a:gd name="T37" fmla="*/ 412 h 3554"/>
                  <a:gd name="T38" fmla="*/ 1513 w 3026"/>
                  <a:gd name="T39" fmla="*/ 72 h 3554"/>
                  <a:gd name="T40" fmla="*/ 2954 w 3026"/>
                  <a:gd name="T41" fmla="*/ 412 h 3554"/>
                  <a:gd name="T42" fmla="*/ 2954 w 3026"/>
                  <a:gd name="T43" fmla="*/ 1413 h 35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026" h="3554">
                    <a:moveTo>
                      <a:pt x="3010" y="362"/>
                    </a:moveTo>
                    <a:cubicBezTo>
                      <a:pt x="2842" y="251"/>
                      <a:pt x="2606" y="158"/>
                      <a:pt x="2328" y="93"/>
                    </a:cubicBezTo>
                    <a:cubicBezTo>
                      <a:pt x="2069" y="33"/>
                      <a:pt x="1779" y="0"/>
                      <a:pt x="1513" y="0"/>
                    </a:cubicBezTo>
                    <a:cubicBezTo>
                      <a:pt x="1247" y="0"/>
                      <a:pt x="957" y="33"/>
                      <a:pt x="698" y="93"/>
                    </a:cubicBezTo>
                    <a:cubicBezTo>
                      <a:pt x="420" y="158"/>
                      <a:pt x="184" y="251"/>
                      <a:pt x="16" y="362"/>
                    </a:cubicBezTo>
                    <a:cubicBezTo>
                      <a:pt x="0" y="373"/>
                      <a:pt x="0" y="373"/>
                      <a:pt x="0" y="373"/>
                    </a:cubicBezTo>
                    <a:cubicBezTo>
                      <a:pt x="0" y="1413"/>
                      <a:pt x="0" y="1413"/>
                      <a:pt x="0" y="1413"/>
                    </a:cubicBezTo>
                    <a:cubicBezTo>
                      <a:pt x="0" y="1867"/>
                      <a:pt x="138" y="2306"/>
                      <a:pt x="398" y="2683"/>
                    </a:cubicBezTo>
                    <a:cubicBezTo>
                      <a:pt x="664" y="3068"/>
                      <a:pt x="1045" y="3368"/>
                      <a:pt x="1500" y="3548"/>
                    </a:cubicBezTo>
                    <a:cubicBezTo>
                      <a:pt x="1513" y="3554"/>
                      <a:pt x="1513" y="3554"/>
                      <a:pt x="1513" y="3554"/>
                    </a:cubicBezTo>
                    <a:cubicBezTo>
                      <a:pt x="1526" y="3548"/>
                      <a:pt x="1526" y="3548"/>
                      <a:pt x="1526" y="3548"/>
                    </a:cubicBezTo>
                    <a:cubicBezTo>
                      <a:pt x="1981" y="3368"/>
                      <a:pt x="2362" y="3068"/>
                      <a:pt x="2628" y="2683"/>
                    </a:cubicBezTo>
                    <a:cubicBezTo>
                      <a:pt x="2888" y="2306"/>
                      <a:pt x="3026" y="1867"/>
                      <a:pt x="3026" y="1413"/>
                    </a:cubicBezTo>
                    <a:cubicBezTo>
                      <a:pt x="3026" y="373"/>
                      <a:pt x="3026" y="373"/>
                      <a:pt x="3026" y="373"/>
                    </a:cubicBezTo>
                    <a:lnTo>
                      <a:pt x="3010" y="362"/>
                    </a:lnTo>
                    <a:close/>
                    <a:moveTo>
                      <a:pt x="2954" y="1413"/>
                    </a:moveTo>
                    <a:cubicBezTo>
                      <a:pt x="2954" y="2314"/>
                      <a:pt x="2389" y="3122"/>
                      <a:pt x="1513" y="3476"/>
                    </a:cubicBezTo>
                    <a:cubicBezTo>
                      <a:pt x="637" y="3122"/>
                      <a:pt x="72" y="2314"/>
                      <a:pt x="72" y="1413"/>
                    </a:cubicBezTo>
                    <a:cubicBezTo>
                      <a:pt x="72" y="412"/>
                      <a:pt x="72" y="412"/>
                      <a:pt x="72" y="412"/>
                    </a:cubicBezTo>
                    <a:cubicBezTo>
                      <a:pt x="391" y="208"/>
                      <a:pt x="966" y="72"/>
                      <a:pt x="1513" y="72"/>
                    </a:cubicBezTo>
                    <a:cubicBezTo>
                      <a:pt x="2060" y="72"/>
                      <a:pt x="2635" y="208"/>
                      <a:pt x="2954" y="412"/>
                    </a:cubicBezTo>
                    <a:lnTo>
                      <a:pt x="2954" y="14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prstClr val="black"/>
                  </a:solidFill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77" name="BLUE"/>
              <p:cNvSpPr>
                <a:spLocks/>
              </p:cNvSpPr>
              <p:nvPr/>
            </p:nvSpPr>
            <p:spPr bwMode="auto">
              <a:xfrm>
                <a:off x="4219" y="1369"/>
                <a:ext cx="797" cy="1744"/>
              </a:xfrm>
              <a:custGeom>
                <a:avLst/>
                <a:gdLst>
                  <a:gd name="T0" fmla="*/ 1329 w 1329"/>
                  <a:gd name="T1" fmla="*/ 40 h 2908"/>
                  <a:gd name="T2" fmla="*/ 302 w 1329"/>
                  <a:gd name="T3" fmla="*/ 1068 h 2908"/>
                  <a:gd name="T4" fmla="*/ 544 w 1329"/>
                  <a:gd name="T5" fmla="*/ 1370 h 2908"/>
                  <a:gd name="T6" fmla="*/ 0 w 1329"/>
                  <a:gd name="T7" fmla="*/ 1991 h 2908"/>
                  <a:gd name="T8" fmla="*/ 0 w 1329"/>
                  <a:gd name="T9" fmla="*/ 2908 h 2908"/>
                  <a:gd name="T10" fmla="*/ 1329 w 1329"/>
                  <a:gd name="T11" fmla="*/ 930 h 2908"/>
                  <a:gd name="T12" fmla="*/ 1329 w 1329"/>
                  <a:gd name="T13" fmla="*/ 40 h 29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29" h="2908">
                    <a:moveTo>
                      <a:pt x="1329" y="40"/>
                    </a:moveTo>
                    <a:cubicBezTo>
                      <a:pt x="302" y="1068"/>
                      <a:pt x="302" y="1068"/>
                      <a:pt x="302" y="1068"/>
                    </a:cubicBezTo>
                    <a:cubicBezTo>
                      <a:pt x="544" y="1370"/>
                      <a:pt x="544" y="1370"/>
                      <a:pt x="544" y="1370"/>
                    </a:cubicBezTo>
                    <a:cubicBezTo>
                      <a:pt x="0" y="1991"/>
                      <a:pt x="0" y="1991"/>
                      <a:pt x="0" y="1991"/>
                    </a:cubicBezTo>
                    <a:cubicBezTo>
                      <a:pt x="0" y="2908"/>
                      <a:pt x="0" y="2908"/>
                      <a:pt x="0" y="2908"/>
                    </a:cubicBezTo>
                    <a:cubicBezTo>
                      <a:pt x="540" y="2665"/>
                      <a:pt x="1329" y="2054"/>
                      <a:pt x="1329" y="930"/>
                    </a:cubicBezTo>
                    <a:cubicBezTo>
                      <a:pt x="1329" y="0"/>
                      <a:pt x="1329" y="41"/>
                      <a:pt x="1329" y="40"/>
                    </a:cubicBezTo>
                    <a:close/>
                  </a:path>
                </a:pathLst>
              </a:custGeom>
              <a:solidFill>
                <a:srgbClr val="0056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prstClr val="black"/>
                  </a:solidFill>
                  <a:latin typeface="Adobe Garamond Pro" panose="02020502060506020403" pitchFamily="18" charset="0"/>
                </a:endParaRPr>
              </a:p>
            </p:txBody>
          </p:sp>
          <p:sp>
            <p:nvSpPr>
              <p:cNvPr id="78" name="RED"/>
              <p:cNvSpPr>
                <a:spLocks/>
              </p:cNvSpPr>
              <p:nvPr/>
            </p:nvSpPr>
            <p:spPr bwMode="auto">
              <a:xfrm>
                <a:off x="3422" y="1369"/>
                <a:ext cx="797" cy="1744"/>
              </a:xfrm>
              <a:custGeom>
                <a:avLst/>
                <a:gdLst>
                  <a:gd name="T0" fmla="*/ 0 w 1329"/>
                  <a:gd name="T1" fmla="*/ 40 h 2908"/>
                  <a:gd name="T2" fmla="*/ 1027 w 1329"/>
                  <a:gd name="T3" fmla="*/ 1068 h 2908"/>
                  <a:gd name="T4" fmla="*/ 785 w 1329"/>
                  <a:gd name="T5" fmla="*/ 1370 h 2908"/>
                  <a:gd name="T6" fmla="*/ 1329 w 1329"/>
                  <a:gd name="T7" fmla="*/ 1991 h 2908"/>
                  <a:gd name="T8" fmla="*/ 1329 w 1329"/>
                  <a:gd name="T9" fmla="*/ 2908 h 2908"/>
                  <a:gd name="T10" fmla="*/ 0 w 1329"/>
                  <a:gd name="T11" fmla="*/ 930 h 2908"/>
                  <a:gd name="T12" fmla="*/ 0 w 1329"/>
                  <a:gd name="T13" fmla="*/ 40 h 29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29" h="2908">
                    <a:moveTo>
                      <a:pt x="0" y="40"/>
                    </a:moveTo>
                    <a:cubicBezTo>
                      <a:pt x="1027" y="1068"/>
                      <a:pt x="1027" y="1068"/>
                      <a:pt x="1027" y="1068"/>
                    </a:cubicBezTo>
                    <a:cubicBezTo>
                      <a:pt x="785" y="1370"/>
                      <a:pt x="785" y="1370"/>
                      <a:pt x="785" y="1370"/>
                    </a:cubicBezTo>
                    <a:cubicBezTo>
                      <a:pt x="1329" y="1991"/>
                      <a:pt x="1329" y="1991"/>
                      <a:pt x="1329" y="1991"/>
                    </a:cubicBezTo>
                    <a:cubicBezTo>
                      <a:pt x="1329" y="2908"/>
                      <a:pt x="1329" y="2908"/>
                      <a:pt x="1329" y="2908"/>
                    </a:cubicBezTo>
                    <a:cubicBezTo>
                      <a:pt x="789" y="2665"/>
                      <a:pt x="0" y="2054"/>
                      <a:pt x="0" y="930"/>
                    </a:cubicBezTo>
                    <a:cubicBezTo>
                      <a:pt x="0" y="0"/>
                      <a:pt x="0" y="41"/>
                      <a:pt x="0" y="40"/>
                    </a:cubicBezTo>
                    <a:close/>
                  </a:path>
                </a:pathLst>
              </a:custGeom>
              <a:solidFill>
                <a:srgbClr val="C320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prstClr val="black"/>
                  </a:solidFill>
                  <a:latin typeface="Adobe Garamond Pro" panose="02020502060506020403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22633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</p:sldLayoutIdLst>
  <p:transition spd="slow">
    <p:fade/>
  </p:transition>
  <p:hf hdr="0" ftr="0" dt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2800" b="1" kern="1200" dirty="0">
          <a:solidFill>
            <a:srgbClr val="7F7F7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marR="0" indent="-22860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Wingdings" panose="05000000000000000000" pitchFamily="2" charset="2"/>
        <a:buChar char="ü"/>
        <a:tabLst/>
        <a:defRPr lang="en-US" sz="2400" b="1" kern="1200" dirty="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74675" indent="-228600" algn="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792">
          <p15:clr>
            <a:srgbClr val="F26B43"/>
          </p15:clr>
        </p15:guide>
        <p15:guide id="3" pos="5352">
          <p15:clr>
            <a:srgbClr val="F26B43"/>
          </p15:clr>
        </p15:guide>
        <p15:guide id="4" orient="horz" pos="1104">
          <p15:clr>
            <a:srgbClr val="F26B43"/>
          </p15:clr>
        </p15:guide>
        <p15:guide id="5" orient="horz" pos="2376">
          <p15:clr>
            <a:srgbClr val="F26B43"/>
          </p15:clr>
        </p15:guide>
        <p15:guide id="6" orient="horz" pos="3432">
          <p15:clr>
            <a:srgbClr val="F26B43"/>
          </p15:clr>
        </p15:guide>
        <p15:guide id="7" pos="5760">
          <p15:clr>
            <a:srgbClr val="F26B43"/>
          </p15:clr>
        </p15:guide>
        <p15:guide id="8" orient="horz">
          <p15:clr>
            <a:srgbClr val="F26B43"/>
          </p15:clr>
        </p15:guide>
        <p15:guide id="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3186673" y="6271330"/>
            <a:ext cx="2770658" cy="31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77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TC Franklin Gothic Std Book"/>
                <a:ea typeface="+mn-ea"/>
                <a:cs typeface="Times New Roman" pitchFamily="18" charset="0"/>
              </a:rPr>
              <a:t>For Official Use Only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95124" y="155988"/>
            <a:ext cx="7830979" cy="507831"/>
          </a:xfrm>
        </p:spPr>
        <p:txBody>
          <a:bodyPr/>
          <a:lstStyle/>
          <a:p>
            <a:pPr algn="ctr"/>
            <a:r>
              <a:rPr lang="en-US" sz="3000" dirty="0">
                <a:solidFill>
                  <a:schemeClr val="tx1"/>
                </a:solidFill>
              </a:rPr>
              <a:t>Insert:  [Project Name/Description]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1354" y="628618"/>
          <a:ext cx="8981229" cy="5897583"/>
        </p:xfrm>
        <a:graphic>
          <a:graphicData uri="http://schemas.openxmlformats.org/drawingml/2006/table">
            <a:tbl>
              <a:tblPr/>
              <a:tblGrid>
                <a:gridCol w="250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92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28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54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8973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5773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1547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100919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149273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36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37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38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39"/>
                    </a:ext>
                  </a:extLst>
                </a:gridCol>
                <a:gridCol w="250192">
                  <a:extLst>
                    <a:ext uri="{9D8B030D-6E8A-4147-A177-3AD203B41FA5}">
                      <a16:colId xmlns:a16="http://schemas.microsoft.com/office/drawing/2014/main" val="20040"/>
                    </a:ext>
                  </a:extLst>
                </a:gridCol>
              </a:tblGrid>
              <a:tr h="1571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NSN: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National Level Asset Posture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9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National Level Requirements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Item: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endParaRPr 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Issuable SOH: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Cov Profile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War Reserve Rqmt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1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Manager: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UNSVC SOH: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ALT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PLOREL Rqmts: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32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Ess-Cd: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Unissuable SOH: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Months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PROLT RQMT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03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End Item: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Proc D/I: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Qty Rq'd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Lot Size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1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Rep Only?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Repair D/I: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PLT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Months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1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Unit Price: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Acq Center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Months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Qty Rq'd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1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Repair cost: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Date Prepared: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Qty Rq'd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71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511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Retail Level Requirements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Backorder Analysis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9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Due in Analysis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4491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Below Depot RO: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NMCS Backorders: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Procurement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7163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Assets at SSA/Tactical: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Lines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Obligated Qty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Obligation Date: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716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Deficit: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Qty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Committed Qty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Committed Date: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716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UNRR: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Routine Backorders: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Repair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7163">
                <a:tc gridSpan="1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Anticipated Supply Action Date: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Lines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Repair Site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7163">
                <a:tc gridSpan="1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Qty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On Schedule?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7163">
                <a:tc gridSpan="8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71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APR-20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MAY-20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JUN-20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JUL-20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AUG-20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SEP-20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OCT-20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NOV-20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DEC-20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JAN-21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FEB-21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MAR-21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APR-21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MAY-21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JUN-21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JUL-21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71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Ind dmds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71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Dep dmds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71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Proc D/I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71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Rep D/I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71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Balance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716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71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AUG-21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SEP-21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OCT-21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NOV-21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DEC-21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JAN-22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FEB-22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MAR-22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APR-22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MAY-22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JUN-22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JUL-22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AUG-22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SEP-22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OCT-22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NOV-22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71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Ind dmds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71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Dep dmds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71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Proc D/I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71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Rep D/I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71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Balance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716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402942">
                <a:tc gridSpan="41">
                  <a:txBody>
                    <a:bodyPr/>
                    <a:lstStyle/>
                    <a:p>
                      <a:pPr algn="l" fontAlgn="t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946828"/>
      </p:ext>
    </p:extLst>
  </p:cSld>
  <p:clrMapOvr>
    <a:masterClrMapping/>
  </p:clrMapOvr>
</p:sld>
</file>

<file path=ppt/theme/theme1.xml><?xml version="1.0" encoding="utf-8"?>
<a:theme xmlns:a="http://schemas.openxmlformats.org/drawingml/2006/main" name="AMC Theme">
  <a:themeElements>
    <a:clrScheme name="AMC Branding">
      <a:dk1>
        <a:sysClr val="windowText" lastClr="000000"/>
      </a:dk1>
      <a:lt1>
        <a:sysClr val="window" lastClr="FFFFFF"/>
      </a:lt1>
      <a:dk2>
        <a:srgbClr val="525349"/>
      </a:dk2>
      <a:lt2>
        <a:srgbClr val="7F7F73"/>
      </a:lt2>
      <a:accent1>
        <a:srgbClr val="B8B09C"/>
      </a:accent1>
      <a:accent2>
        <a:srgbClr val="DE1F27"/>
      </a:accent2>
      <a:accent3>
        <a:srgbClr val="214292"/>
      </a:accent3>
      <a:accent4>
        <a:srgbClr val="FFC425"/>
      </a:accent4>
      <a:accent5>
        <a:srgbClr val="F26522"/>
      </a:accent5>
      <a:accent6>
        <a:srgbClr val="70AD47"/>
      </a:accent6>
      <a:hlink>
        <a:srgbClr val="0563C1"/>
      </a:hlink>
      <a:folHlink>
        <a:srgbClr val="7F3F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AMC Theme">
  <a:themeElements>
    <a:clrScheme name="AMC Branding">
      <a:dk1>
        <a:sysClr val="windowText" lastClr="000000"/>
      </a:dk1>
      <a:lt1>
        <a:sysClr val="window" lastClr="FFFFFF"/>
      </a:lt1>
      <a:dk2>
        <a:srgbClr val="525349"/>
      </a:dk2>
      <a:lt2>
        <a:srgbClr val="7F7F73"/>
      </a:lt2>
      <a:accent1>
        <a:srgbClr val="B8B09C"/>
      </a:accent1>
      <a:accent2>
        <a:srgbClr val="DE1F27"/>
      </a:accent2>
      <a:accent3>
        <a:srgbClr val="214292"/>
      </a:accent3>
      <a:accent4>
        <a:srgbClr val="FFC425"/>
      </a:accent4>
      <a:accent5>
        <a:srgbClr val="F26522"/>
      </a:accent5>
      <a:accent6>
        <a:srgbClr val="70AD47"/>
      </a:accent6>
      <a:hlink>
        <a:srgbClr val="0563C1"/>
      </a:hlink>
      <a:folHlink>
        <a:srgbClr val="7F3F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tns:customPropertyEditors xmlns:tns="http://schemas.microsoft.com/office/2006/customDocumentInformationPanel">
  <tns:showOnOpen>false</tns:showOnOpen>
  <tns:defaultPropertyEditorNamespace>Standard properties</tns:defaultPropertyEditorNamespace>
</tns:customPropertyEdito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1CC054274C8440AF0EC738A9A59512" ma:contentTypeVersion="0" ma:contentTypeDescription="Create a new document." ma:contentTypeScope="" ma:versionID="c177fb92c9fce3a565a39c862e597a3f">
  <xsd:schema xmlns:xsd="http://www.w3.org/2001/XMLSchema" xmlns:xs="http://www.w3.org/2001/XMLSchema" xmlns:p="http://schemas.microsoft.com/office/2006/metadata/properties" xmlns:ns2="e32d4d3b-2fab-45f0-8b16-bfb319eb7362" targetNamespace="http://schemas.microsoft.com/office/2006/metadata/properties" ma:root="true" ma:fieldsID="9badab9a1b948f40cc394198f0d32eec" ns2:_="">
    <xsd:import namespace="e32d4d3b-2fab-45f0-8b16-bfb319eb7362"/>
    <xsd:element name="properties">
      <xsd:complexType>
        <xsd:sequence>
          <xsd:element name="documentManagement">
            <xsd:complexType>
              <xsd:all>
                <xsd:element ref="ns2: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d4d3b-2fab-45f0-8b16-bfb319eb7362" elementFormDefault="qualified">
    <xsd:import namespace="http://schemas.microsoft.com/office/2006/documentManagement/types"/>
    <xsd:import namespace="http://schemas.microsoft.com/office/infopath/2007/PartnerControls"/>
    <xsd:element name="Activity" ma:index="8" nillable="true" ma:displayName="Activity" ma:format="Dropdown" ma:internalName="Activity">
      <xsd:simpleType>
        <xsd:union memberTypes="dms:Text">
          <xsd:simpleType>
            <xsd:restriction base="dms:Choice">
              <xsd:enumeration value="Action Officer Guide"/>
              <xsd:enumeration value="Star Notes"/>
              <xsd:enumeration value="Letter Head"/>
              <xsd:enumeration value="Cover Sheet/Fax"/>
              <xsd:enumeration value="EXSUM"/>
              <xsd:enumeration value="Staff Forms"/>
              <xsd:enumeration value="Briefing Pkg"/>
              <xsd:enumeration value="Papers"/>
              <xsd:enumeration value="Reference Guide Wkly Updates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tivity xmlns="e32d4d3b-2fab-45f0-8b16-bfb319eb7362">Action Officer Guide</Activity>
  </documentManagement>
</p:properties>
</file>

<file path=customXml/itemProps1.xml><?xml version="1.0" encoding="utf-8"?>
<ds:datastoreItem xmlns:ds="http://schemas.openxmlformats.org/officeDocument/2006/customXml" ds:itemID="{1D9B490E-0250-4FC5-A478-10AD24AAD525}">
  <ds:schemaRefs>
    <ds:schemaRef ds:uri="http://schemas.microsoft.com/office/2006/customDocumentInformationPanel"/>
  </ds:schemaRefs>
</ds:datastoreItem>
</file>

<file path=customXml/itemProps2.xml><?xml version="1.0" encoding="utf-8"?>
<ds:datastoreItem xmlns:ds="http://schemas.openxmlformats.org/officeDocument/2006/customXml" ds:itemID="{0A80CFF0-A79A-45B7-81C5-3AC4D3EABD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2d4d3b-2fab-45f0-8b16-bfb319eb73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C6486FF-65CB-499E-AA83-1D0A1646FE5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E87DDFF-D288-43B3-9099-279B39DE6806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e32d4d3b-2fab-45f0-8b16-bfb319eb736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5207</TotalTime>
  <Words>465</Words>
  <Application>Microsoft Office PowerPoint</Application>
  <PresentationFormat>On-screen Show (4:3)</PresentationFormat>
  <Paragraphs>363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Adobe Garamond Pro</vt:lpstr>
      <vt:lpstr>Arial</vt:lpstr>
      <vt:lpstr>Calibri</vt:lpstr>
      <vt:lpstr>ITC Franklin Gothic Std Book</vt:lpstr>
      <vt:lpstr>Times New Roman</vt:lpstr>
      <vt:lpstr>Wingdings</vt:lpstr>
      <vt:lpstr>AMC Theme</vt:lpstr>
      <vt:lpstr>1_AMC Theme</vt:lpstr>
      <vt:lpstr>Insert:  [Project Name/Description]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AMC PowerPoint Presentation Template</dc:title>
  <dc:subject>Presentation</dc:subject>
  <dc:creator>Jones, Mark S CTR AMC</dc:creator>
  <cp:lastModifiedBy>Gayle, Oneil A CTR USARMY AMCOM (USA)</cp:lastModifiedBy>
  <cp:revision>179</cp:revision>
  <cp:lastPrinted>2017-09-18T14:44:47Z</cp:lastPrinted>
  <dcterms:created xsi:type="dcterms:W3CDTF">2017-05-18T14:22:46Z</dcterms:created>
  <dcterms:modified xsi:type="dcterms:W3CDTF">2023-02-01T15:30:59Z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0x010100031CC054274C8440AF0EC738A9A59512</vt:lpwstr>
  </property>
</Properties>
</file>